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4"/>
  </p:sldMasterIdLst>
  <p:notesMasterIdLst>
    <p:notesMasterId r:id="rId12"/>
  </p:notesMasterIdLst>
  <p:handoutMasterIdLst>
    <p:handoutMasterId r:id="rId13"/>
  </p:handoutMasterIdLst>
  <p:sldIdLst>
    <p:sldId id="281" r:id="rId5"/>
    <p:sldId id="363" r:id="rId6"/>
    <p:sldId id="284" r:id="rId7"/>
    <p:sldId id="361" r:id="rId8"/>
    <p:sldId id="354" r:id="rId9"/>
    <p:sldId id="360" r:id="rId10"/>
    <p:sldId id="36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60" userDrawn="1">
          <p15:clr>
            <a:srgbClr val="A4A3A4"/>
          </p15:clr>
        </p15:guide>
        <p15:guide id="2" pos="7392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E6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0202268-E635-42B0-9F04-157802F90B1E}" v="30" dt="2024-06-30T17:47:11.15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3792" autoAdjust="0"/>
  </p:normalViewPr>
  <p:slideViewPr>
    <p:cSldViewPr snapToGrid="0">
      <p:cViewPr varScale="1">
        <p:scale>
          <a:sx n="62" d="100"/>
          <a:sy n="62" d="100"/>
        </p:scale>
        <p:origin x="828" y="56"/>
      </p:cViewPr>
      <p:guideLst>
        <p:guide pos="360"/>
        <p:guide pos="7392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80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20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dkova, Viktoria" userId="66e74a28-5785-46cb-bb9f-db3984ac886d" providerId="ADAL" clId="{40202268-E635-42B0-9F04-157802F90B1E}"/>
    <pc:docChg chg="undo redo custSel addSld delSld modSld sldOrd">
      <pc:chgData name="Radkova, Viktoria" userId="66e74a28-5785-46cb-bb9f-db3984ac886d" providerId="ADAL" clId="{40202268-E635-42B0-9F04-157802F90B1E}" dt="2024-07-01T07:41:16.313" v="1238" actId="20577"/>
      <pc:docMkLst>
        <pc:docMk/>
      </pc:docMkLst>
      <pc:sldChg chg="del">
        <pc:chgData name="Radkova, Viktoria" userId="66e74a28-5785-46cb-bb9f-db3984ac886d" providerId="ADAL" clId="{40202268-E635-42B0-9F04-157802F90B1E}" dt="2024-06-29T16:22:58.755" v="17" actId="47"/>
        <pc:sldMkLst>
          <pc:docMk/>
          <pc:sldMk cId="2624630061" sldId="272"/>
        </pc:sldMkLst>
      </pc:sldChg>
      <pc:sldChg chg="del">
        <pc:chgData name="Radkova, Viktoria" userId="66e74a28-5785-46cb-bb9f-db3984ac886d" providerId="ADAL" clId="{40202268-E635-42B0-9F04-157802F90B1E}" dt="2024-06-29T16:21:42.154" v="4" actId="47"/>
        <pc:sldMkLst>
          <pc:docMk/>
          <pc:sldMk cId="832742899" sldId="283"/>
        </pc:sldMkLst>
      </pc:sldChg>
      <pc:sldChg chg="addSp delSp modSp mod ord setBg">
        <pc:chgData name="Radkova, Viktoria" userId="66e74a28-5785-46cb-bb9f-db3984ac886d" providerId="ADAL" clId="{40202268-E635-42B0-9F04-157802F90B1E}" dt="2024-06-30T16:20:40.964" v="372"/>
        <pc:sldMkLst>
          <pc:docMk/>
          <pc:sldMk cId="2130665396" sldId="284"/>
        </pc:sldMkLst>
        <pc:spChg chg="mod">
          <ac:chgData name="Radkova, Viktoria" userId="66e74a28-5785-46cb-bb9f-db3984ac886d" providerId="ADAL" clId="{40202268-E635-42B0-9F04-157802F90B1E}" dt="2024-06-29T16:35:59.383" v="353" actId="20577"/>
          <ac:spMkLst>
            <pc:docMk/>
            <pc:sldMk cId="2130665396" sldId="284"/>
            <ac:spMk id="2" creationId="{A5E209E4-B947-4446-AD42-C1B3A0C1F583}"/>
          </ac:spMkLst>
        </pc:spChg>
        <pc:spChg chg="del">
          <ac:chgData name="Radkova, Viktoria" userId="66e74a28-5785-46cb-bb9f-db3984ac886d" providerId="ADAL" clId="{40202268-E635-42B0-9F04-157802F90B1E}" dt="2024-06-29T16:23:05.991" v="18" actId="478"/>
          <ac:spMkLst>
            <pc:docMk/>
            <pc:sldMk cId="2130665396" sldId="284"/>
            <ac:spMk id="10" creationId="{53FFB02E-B0DF-47F6-8583-0286ECFE1405}"/>
          </ac:spMkLst>
        </pc:spChg>
        <pc:spChg chg="del mod">
          <ac:chgData name="Radkova, Viktoria" userId="66e74a28-5785-46cb-bb9f-db3984ac886d" providerId="ADAL" clId="{40202268-E635-42B0-9F04-157802F90B1E}" dt="2024-06-29T16:23:08.999" v="20" actId="478"/>
          <ac:spMkLst>
            <pc:docMk/>
            <pc:sldMk cId="2130665396" sldId="284"/>
            <ac:spMk id="11" creationId="{6A803AF1-C09B-4905-8AEE-15B680F6E7AE}"/>
          </ac:spMkLst>
        </pc:spChg>
        <pc:spChg chg="mod">
          <ac:chgData name="Radkova, Viktoria" userId="66e74a28-5785-46cb-bb9f-db3984ac886d" providerId="ADAL" clId="{40202268-E635-42B0-9F04-157802F90B1E}" dt="2024-06-29T16:37:07.840" v="366" actId="14100"/>
          <ac:spMkLst>
            <pc:docMk/>
            <pc:sldMk cId="2130665396" sldId="284"/>
            <ac:spMk id="12" creationId="{3D88E8B5-C20C-47A1-9C22-B545284DA4A4}"/>
          </ac:spMkLst>
        </pc:spChg>
        <pc:spChg chg="mod">
          <ac:chgData name="Radkova, Viktoria" userId="66e74a28-5785-46cb-bb9f-db3984ac886d" providerId="ADAL" clId="{40202268-E635-42B0-9F04-157802F90B1E}" dt="2024-06-29T16:37:59.823" v="369" actId="1076"/>
          <ac:spMkLst>
            <pc:docMk/>
            <pc:sldMk cId="2130665396" sldId="284"/>
            <ac:spMk id="13" creationId="{E205B217-8183-4076-A009-A93B01FC3744}"/>
          </ac:spMkLst>
        </pc:spChg>
        <pc:spChg chg="mod">
          <ac:chgData name="Radkova, Viktoria" userId="66e74a28-5785-46cb-bb9f-db3984ac886d" providerId="ADAL" clId="{40202268-E635-42B0-9F04-157802F90B1E}" dt="2024-06-29T16:33:54.782" v="320" actId="1076"/>
          <ac:spMkLst>
            <pc:docMk/>
            <pc:sldMk cId="2130665396" sldId="284"/>
            <ac:spMk id="14" creationId="{D7F57BF9-5B99-4D8E-9855-18C6FD7BB0EE}"/>
          </ac:spMkLst>
        </pc:spChg>
        <pc:spChg chg="mod">
          <ac:chgData name="Radkova, Viktoria" userId="66e74a28-5785-46cb-bb9f-db3984ac886d" providerId="ADAL" clId="{40202268-E635-42B0-9F04-157802F90B1E}" dt="2024-06-29T16:37:59.823" v="369" actId="1076"/>
          <ac:spMkLst>
            <pc:docMk/>
            <pc:sldMk cId="2130665396" sldId="284"/>
            <ac:spMk id="15" creationId="{8891D156-FB7C-4C78-B73A-E34105B8EEC6}"/>
          </ac:spMkLst>
        </pc:spChg>
        <pc:spChg chg="del">
          <ac:chgData name="Radkova, Viktoria" userId="66e74a28-5785-46cb-bb9f-db3984ac886d" providerId="ADAL" clId="{40202268-E635-42B0-9F04-157802F90B1E}" dt="2024-06-29T16:23:10.968" v="21" actId="478"/>
          <ac:spMkLst>
            <pc:docMk/>
            <pc:sldMk cId="2130665396" sldId="284"/>
            <ac:spMk id="16" creationId="{1A06BCBE-7F1D-4794-A964-0B03C6178B08}"/>
          </ac:spMkLst>
        </pc:spChg>
        <pc:spChg chg="add del">
          <ac:chgData name="Radkova, Viktoria" userId="66e74a28-5785-46cb-bb9f-db3984ac886d" providerId="ADAL" clId="{40202268-E635-42B0-9F04-157802F90B1E}" dt="2024-06-29T16:27:35.768" v="32" actId="26606"/>
          <ac:spMkLst>
            <pc:docMk/>
            <pc:sldMk cId="2130665396" sldId="284"/>
            <ac:spMk id="20" creationId="{2D6FBB9D-1CAA-4D05-AB33-BABDFE17B843}"/>
          </ac:spMkLst>
        </pc:spChg>
        <pc:spChg chg="add del">
          <ac:chgData name="Radkova, Viktoria" userId="66e74a28-5785-46cb-bb9f-db3984ac886d" providerId="ADAL" clId="{40202268-E635-42B0-9F04-157802F90B1E}" dt="2024-06-29T16:27:35.768" v="32" actId="26606"/>
          <ac:spMkLst>
            <pc:docMk/>
            <pc:sldMk cId="2130665396" sldId="284"/>
            <ac:spMk id="22" creationId="{04727B71-B4B6-4823-80A1-68C40B475118}"/>
          </ac:spMkLst>
        </pc:spChg>
        <pc:spChg chg="add del">
          <ac:chgData name="Radkova, Viktoria" userId="66e74a28-5785-46cb-bb9f-db3984ac886d" providerId="ADAL" clId="{40202268-E635-42B0-9F04-157802F90B1E}" dt="2024-06-29T16:27:35.768" v="32" actId="26606"/>
          <ac:spMkLst>
            <pc:docMk/>
            <pc:sldMk cId="2130665396" sldId="284"/>
            <ac:spMk id="24" creationId="{79A6DB05-9FB5-4B07-8675-74C23D4FD89D}"/>
          </ac:spMkLst>
        </pc:spChg>
        <pc:spChg chg="add del">
          <ac:chgData name="Radkova, Viktoria" userId="66e74a28-5785-46cb-bb9f-db3984ac886d" providerId="ADAL" clId="{40202268-E635-42B0-9F04-157802F90B1E}" dt="2024-06-29T16:27:35.768" v="32" actId="26606"/>
          <ac:spMkLst>
            <pc:docMk/>
            <pc:sldMk cId="2130665396" sldId="284"/>
            <ac:spMk id="26" creationId="{AFF8D2E5-2C4E-47B1-930B-6C82B7C31331}"/>
          </ac:spMkLst>
        </pc:spChg>
        <pc:spChg chg="add del">
          <ac:chgData name="Radkova, Viktoria" userId="66e74a28-5785-46cb-bb9f-db3984ac886d" providerId="ADAL" clId="{40202268-E635-42B0-9F04-157802F90B1E}" dt="2024-06-29T16:27:35.768" v="32" actId="26606"/>
          <ac:spMkLst>
            <pc:docMk/>
            <pc:sldMk cId="2130665396" sldId="284"/>
            <ac:spMk id="28" creationId="{801E4ADA-0EA9-4930-846E-3C11E8BED6DD}"/>
          </ac:spMkLst>
        </pc:spChg>
        <pc:spChg chg="add del">
          <ac:chgData name="Radkova, Viktoria" userId="66e74a28-5785-46cb-bb9f-db3984ac886d" providerId="ADAL" clId="{40202268-E635-42B0-9F04-157802F90B1E}" dt="2024-06-29T16:27:35.768" v="32" actId="26606"/>
          <ac:spMkLst>
            <pc:docMk/>
            <pc:sldMk cId="2130665396" sldId="284"/>
            <ac:spMk id="30" creationId="{FB92FFCE-0C90-454E-AA25-D4EE9A6C39C5}"/>
          </ac:spMkLst>
        </pc:spChg>
        <pc:spChg chg="add del">
          <ac:chgData name="Radkova, Viktoria" userId="66e74a28-5785-46cb-bb9f-db3984ac886d" providerId="ADAL" clId="{40202268-E635-42B0-9F04-157802F90B1E}" dt="2024-06-29T16:27:44.036" v="34" actId="26606"/>
          <ac:spMkLst>
            <pc:docMk/>
            <pc:sldMk cId="2130665396" sldId="284"/>
            <ac:spMk id="32" creationId="{2D6FBB9D-1CAA-4D05-AB33-BABDFE17B843}"/>
          </ac:spMkLst>
        </pc:spChg>
        <pc:spChg chg="add del">
          <ac:chgData name="Radkova, Viktoria" userId="66e74a28-5785-46cb-bb9f-db3984ac886d" providerId="ADAL" clId="{40202268-E635-42B0-9F04-157802F90B1E}" dt="2024-06-29T16:27:44.036" v="34" actId="26606"/>
          <ac:spMkLst>
            <pc:docMk/>
            <pc:sldMk cId="2130665396" sldId="284"/>
            <ac:spMk id="33" creationId="{04727B71-B4B6-4823-80A1-68C40B475118}"/>
          </ac:spMkLst>
        </pc:spChg>
        <pc:spChg chg="add del">
          <ac:chgData name="Radkova, Viktoria" userId="66e74a28-5785-46cb-bb9f-db3984ac886d" providerId="ADAL" clId="{40202268-E635-42B0-9F04-157802F90B1E}" dt="2024-06-29T16:27:44.036" v="34" actId="26606"/>
          <ac:spMkLst>
            <pc:docMk/>
            <pc:sldMk cId="2130665396" sldId="284"/>
            <ac:spMk id="34" creationId="{79A6DB05-9FB5-4B07-8675-74C23D4FD89D}"/>
          </ac:spMkLst>
        </pc:spChg>
        <pc:spChg chg="add del">
          <ac:chgData name="Radkova, Viktoria" userId="66e74a28-5785-46cb-bb9f-db3984ac886d" providerId="ADAL" clId="{40202268-E635-42B0-9F04-157802F90B1E}" dt="2024-06-29T16:27:44.036" v="34" actId="26606"/>
          <ac:spMkLst>
            <pc:docMk/>
            <pc:sldMk cId="2130665396" sldId="284"/>
            <ac:spMk id="35" creationId="{B5416EBC-B41E-4F8A-BE9F-07301B682CBD}"/>
          </ac:spMkLst>
        </pc:spChg>
        <pc:spChg chg="add del">
          <ac:chgData name="Radkova, Viktoria" userId="66e74a28-5785-46cb-bb9f-db3984ac886d" providerId="ADAL" clId="{40202268-E635-42B0-9F04-157802F90B1E}" dt="2024-06-29T16:27:44.036" v="34" actId="26606"/>
          <ac:spMkLst>
            <pc:docMk/>
            <pc:sldMk cId="2130665396" sldId="284"/>
            <ac:spMk id="36" creationId="{AFF79527-C7F1-4E06-8126-A8E8C5FEBFCA}"/>
          </ac:spMkLst>
        </pc:spChg>
        <pc:spChg chg="add del">
          <ac:chgData name="Radkova, Viktoria" userId="66e74a28-5785-46cb-bb9f-db3984ac886d" providerId="ADAL" clId="{40202268-E635-42B0-9F04-157802F90B1E}" dt="2024-06-29T16:27:44.036" v="34" actId="26606"/>
          <ac:spMkLst>
            <pc:docMk/>
            <pc:sldMk cId="2130665396" sldId="284"/>
            <ac:spMk id="37" creationId="{55986208-8A53-4E92-9197-6B57BCCB2F37}"/>
          </ac:spMkLst>
        </pc:spChg>
        <pc:picChg chg="add mod">
          <ac:chgData name="Radkova, Viktoria" userId="66e74a28-5785-46cb-bb9f-db3984ac886d" providerId="ADAL" clId="{40202268-E635-42B0-9F04-157802F90B1E}" dt="2024-06-29T16:27:44.447" v="35"/>
          <ac:picMkLst>
            <pc:docMk/>
            <pc:sldMk cId="2130665396" sldId="284"/>
            <ac:picMk id="3" creationId="{6C8197DF-5B62-AE73-10BE-38E6B33BAEC7}"/>
          </ac:picMkLst>
        </pc:picChg>
        <pc:picChg chg="add mod">
          <ac:chgData name="Radkova, Viktoria" userId="66e74a28-5785-46cb-bb9f-db3984ac886d" providerId="ADAL" clId="{40202268-E635-42B0-9F04-157802F90B1E}" dt="2024-06-29T16:37:47.606" v="368" actId="1076"/>
          <ac:picMkLst>
            <pc:docMk/>
            <pc:sldMk cId="2130665396" sldId="284"/>
            <ac:picMk id="4" creationId="{3E4D66B6-4FC0-CA42-844F-A72D51F154F3}"/>
          </ac:picMkLst>
        </pc:picChg>
      </pc:sldChg>
      <pc:sldChg chg="addSp delSp modSp del mod ord">
        <pc:chgData name="Radkova, Viktoria" userId="66e74a28-5785-46cb-bb9f-db3984ac886d" providerId="ADAL" clId="{40202268-E635-42B0-9F04-157802F90B1E}" dt="2024-06-30T16:20:36.877" v="370" actId="47"/>
        <pc:sldMkLst>
          <pc:docMk/>
          <pc:sldMk cId="4266353607" sldId="351"/>
        </pc:sldMkLst>
        <pc:spChg chg="mod">
          <ac:chgData name="Radkova, Viktoria" userId="66e74a28-5785-46cb-bb9f-db3984ac886d" providerId="ADAL" clId="{40202268-E635-42B0-9F04-157802F90B1E}" dt="2024-06-29T16:30:04.793" v="155" actId="404"/>
          <ac:spMkLst>
            <pc:docMk/>
            <pc:sldMk cId="4266353607" sldId="351"/>
            <ac:spMk id="2" creationId="{A5E209E4-B947-4446-AD42-C1B3A0C1F583}"/>
          </ac:spMkLst>
        </pc:spChg>
        <pc:spChg chg="add del mod">
          <ac:chgData name="Radkova, Viktoria" userId="66e74a28-5785-46cb-bb9f-db3984ac886d" providerId="ADAL" clId="{40202268-E635-42B0-9F04-157802F90B1E}" dt="2024-06-29T16:29:37.170" v="142" actId="478"/>
          <ac:spMkLst>
            <pc:docMk/>
            <pc:sldMk cId="4266353607" sldId="351"/>
            <ac:spMk id="4" creationId="{3A5BF047-4B1F-E225-ECEB-1E5C7E603BFB}"/>
          </ac:spMkLst>
        </pc:spChg>
        <pc:spChg chg="del">
          <ac:chgData name="Radkova, Viktoria" userId="66e74a28-5785-46cb-bb9f-db3984ac886d" providerId="ADAL" clId="{40202268-E635-42B0-9F04-157802F90B1E}" dt="2024-06-29T16:22:29.976" v="10" actId="478"/>
          <ac:spMkLst>
            <pc:docMk/>
            <pc:sldMk cId="4266353607" sldId="351"/>
            <ac:spMk id="7" creationId="{2F663528-6F48-4679-80D6-A9D362269957}"/>
          </ac:spMkLst>
        </pc:spChg>
        <pc:spChg chg="del">
          <ac:chgData name="Radkova, Viktoria" userId="66e74a28-5785-46cb-bb9f-db3984ac886d" providerId="ADAL" clId="{40202268-E635-42B0-9F04-157802F90B1E}" dt="2024-06-29T16:22:32.068" v="11" actId="478"/>
          <ac:spMkLst>
            <pc:docMk/>
            <pc:sldMk cId="4266353607" sldId="351"/>
            <ac:spMk id="9" creationId="{948F1280-0C85-421E-BF0E-DB3DAF29F39A}"/>
          </ac:spMkLst>
        </pc:spChg>
        <pc:spChg chg="del">
          <ac:chgData name="Radkova, Viktoria" userId="66e74a28-5785-46cb-bb9f-db3984ac886d" providerId="ADAL" clId="{40202268-E635-42B0-9F04-157802F90B1E}" dt="2024-06-29T16:22:34.683" v="12" actId="478"/>
          <ac:spMkLst>
            <pc:docMk/>
            <pc:sldMk cId="4266353607" sldId="351"/>
            <ac:spMk id="10" creationId="{27357B90-43D4-43A9-9C2B-156AED8FFFEC}"/>
          </ac:spMkLst>
        </pc:spChg>
        <pc:graphicFrameChg chg="del modGraphic">
          <ac:chgData name="Radkova, Viktoria" userId="66e74a28-5785-46cb-bb9f-db3984ac886d" providerId="ADAL" clId="{40202268-E635-42B0-9F04-157802F90B1E}" dt="2024-06-29T16:22:00.277" v="6" actId="478"/>
          <ac:graphicFrameMkLst>
            <pc:docMk/>
            <pc:sldMk cId="4266353607" sldId="351"/>
            <ac:graphicFrameMk id="8" creationId="{1BE60BCC-2676-47EB-A76E-FAE649D9F1CE}"/>
          </ac:graphicFrameMkLst>
        </pc:graphicFrameChg>
        <pc:picChg chg="add mod">
          <ac:chgData name="Radkova, Viktoria" userId="66e74a28-5785-46cb-bb9f-db3984ac886d" providerId="ADAL" clId="{40202268-E635-42B0-9F04-157802F90B1E}" dt="2024-06-29T16:30:34.076" v="163" actId="1076"/>
          <ac:picMkLst>
            <pc:docMk/>
            <pc:sldMk cId="4266353607" sldId="351"/>
            <ac:picMk id="5" creationId="{39BD48AC-BBA1-2B12-4D71-AC018DAD1CB7}"/>
          </ac:picMkLst>
        </pc:picChg>
      </pc:sldChg>
      <pc:sldChg chg="del">
        <pc:chgData name="Radkova, Viktoria" userId="66e74a28-5785-46cb-bb9f-db3984ac886d" providerId="ADAL" clId="{40202268-E635-42B0-9F04-157802F90B1E}" dt="2024-06-30T17:41:31.565" v="994" actId="47"/>
        <pc:sldMkLst>
          <pc:docMk/>
          <pc:sldMk cId="2177544562" sldId="353"/>
        </pc:sldMkLst>
      </pc:sldChg>
      <pc:sldChg chg="delSp modSp mod">
        <pc:chgData name="Radkova, Viktoria" userId="66e74a28-5785-46cb-bb9f-db3984ac886d" providerId="ADAL" clId="{40202268-E635-42B0-9F04-157802F90B1E}" dt="2024-06-30T16:51:27.462" v="977" actId="20577"/>
        <pc:sldMkLst>
          <pc:docMk/>
          <pc:sldMk cId="1471384650" sldId="354"/>
        </pc:sldMkLst>
        <pc:spChg chg="mod">
          <ac:chgData name="Radkova, Viktoria" userId="66e74a28-5785-46cb-bb9f-db3984ac886d" providerId="ADAL" clId="{40202268-E635-42B0-9F04-157802F90B1E}" dt="2024-06-30T16:51:27.462" v="977" actId="20577"/>
          <ac:spMkLst>
            <pc:docMk/>
            <pc:sldMk cId="1471384650" sldId="354"/>
            <ac:spMk id="3" creationId="{04141C1E-7FB9-4FD0-9195-B9ADFD18ADC1}"/>
          </ac:spMkLst>
        </pc:spChg>
        <pc:spChg chg="del">
          <ac:chgData name="Radkova, Viktoria" userId="66e74a28-5785-46cb-bb9f-db3984ac886d" providerId="ADAL" clId="{40202268-E635-42B0-9F04-157802F90B1E}" dt="2024-06-30T16:44:59.038" v="885" actId="478"/>
          <ac:spMkLst>
            <pc:docMk/>
            <pc:sldMk cId="1471384650" sldId="354"/>
            <ac:spMk id="4" creationId="{30C59246-61F9-4344-994B-CAC75B954C24}"/>
          </ac:spMkLst>
        </pc:spChg>
        <pc:picChg chg="mod">
          <ac:chgData name="Radkova, Viktoria" userId="66e74a28-5785-46cb-bb9f-db3984ac886d" providerId="ADAL" clId="{40202268-E635-42B0-9F04-157802F90B1E}" dt="2024-06-29T14:34:45.986" v="2" actId="1076"/>
          <ac:picMkLst>
            <pc:docMk/>
            <pc:sldMk cId="1471384650" sldId="354"/>
            <ac:picMk id="12" creationId="{897CEFBB-EE8F-D6C8-5248-23E944204BD9}"/>
          </ac:picMkLst>
        </pc:picChg>
        <pc:picChg chg="mod">
          <ac:chgData name="Radkova, Viktoria" userId="66e74a28-5785-46cb-bb9f-db3984ac886d" providerId="ADAL" clId="{40202268-E635-42B0-9F04-157802F90B1E}" dt="2024-06-29T14:37:19.289" v="3" actId="14100"/>
          <ac:picMkLst>
            <pc:docMk/>
            <pc:sldMk cId="1471384650" sldId="354"/>
            <ac:picMk id="19" creationId="{E0D917FB-6B74-D4FD-F37E-F895B3E583D6}"/>
          </ac:picMkLst>
        </pc:picChg>
      </pc:sldChg>
      <pc:sldChg chg="addSp delSp modSp del mod ord setBg">
        <pc:chgData name="Radkova, Viktoria" userId="66e74a28-5785-46cb-bb9f-db3984ac886d" providerId="ADAL" clId="{40202268-E635-42B0-9F04-157802F90B1E}" dt="2024-06-30T16:26:30.337" v="521" actId="47"/>
        <pc:sldMkLst>
          <pc:docMk/>
          <pc:sldMk cId="41678316" sldId="355"/>
        </pc:sldMkLst>
        <pc:spChg chg="mod">
          <ac:chgData name="Radkova, Viktoria" userId="66e74a28-5785-46cb-bb9f-db3984ac886d" providerId="ADAL" clId="{40202268-E635-42B0-9F04-157802F90B1E}" dt="2024-06-30T16:24:55.404" v="501" actId="26606"/>
          <ac:spMkLst>
            <pc:docMk/>
            <pc:sldMk cId="41678316" sldId="355"/>
            <ac:spMk id="2" creationId="{D5F4A85B-2AC6-4E29-B074-AB92F8FA9BB1}"/>
          </ac:spMkLst>
        </pc:spChg>
        <pc:spChg chg="mod ord">
          <ac:chgData name="Radkova, Viktoria" userId="66e74a28-5785-46cb-bb9f-db3984ac886d" providerId="ADAL" clId="{40202268-E635-42B0-9F04-157802F90B1E}" dt="2024-06-30T16:26:14.384" v="510" actId="21"/>
          <ac:spMkLst>
            <pc:docMk/>
            <pc:sldMk cId="41678316" sldId="355"/>
            <ac:spMk id="3" creationId="{E32AB0EB-0819-41F4-99E9-C02FA0DAF66D}"/>
          </ac:spMkLst>
        </pc:spChg>
        <pc:spChg chg="del">
          <ac:chgData name="Radkova, Viktoria" userId="66e74a28-5785-46cb-bb9f-db3984ac886d" providerId="ADAL" clId="{40202268-E635-42B0-9F04-157802F90B1E}" dt="2024-06-29T16:22:40.951" v="13" actId="478"/>
          <ac:spMkLst>
            <pc:docMk/>
            <pc:sldMk cId="41678316" sldId="355"/>
            <ac:spMk id="4" creationId="{B425C423-85DE-48DB-8096-152D738B7D04}"/>
          </ac:spMkLst>
        </pc:spChg>
        <pc:spChg chg="del">
          <ac:chgData name="Radkova, Viktoria" userId="66e74a28-5785-46cb-bb9f-db3984ac886d" providerId="ADAL" clId="{40202268-E635-42B0-9F04-157802F90B1E}" dt="2024-06-29T16:22:43.295" v="14" actId="478"/>
          <ac:spMkLst>
            <pc:docMk/>
            <pc:sldMk cId="41678316" sldId="355"/>
            <ac:spMk id="5" creationId="{3714E39E-D8A0-4428-97D8-FE545232279C}"/>
          </ac:spMkLst>
        </pc:spChg>
        <pc:spChg chg="del mod">
          <ac:chgData name="Radkova, Viktoria" userId="66e74a28-5785-46cb-bb9f-db3984ac886d" providerId="ADAL" clId="{40202268-E635-42B0-9F04-157802F90B1E}" dt="2024-06-29T16:22:48.144" v="16" actId="478"/>
          <ac:spMkLst>
            <pc:docMk/>
            <pc:sldMk cId="41678316" sldId="355"/>
            <ac:spMk id="6" creationId="{B49FA539-2DA6-4197-AA13-56E0C33955F2}"/>
          </ac:spMkLst>
        </pc:spChg>
        <pc:spChg chg="add del">
          <ac:chgData name="Radkova, Viktoria" userId="66e74a28-5785-46cb-bb9f-db3984ac886d" providerId="ADAL" clId="{40202268-E635-42B0-9F04-157802F90B1E}" dt="2024-06-30T16:22:47.786" v="382" actId="26606"/>
          <ac:spMkLst>
            <pc:docMk/>
            <pc:sldMk cId="41678316" sldId="355"/>
            <ac:spMk id="16" creationId="{2D6FBB9D-1CAA-4D05-AB33-BABDFE17B843}"/>
          </ac:spMkLst>
        </pc:spChg>
        <pc:spChg chg="add del">
          <ac:chgData name="Radkova, Viktoria" userId="66e74a28-5785-46cb-bb9f-db3984ac886d" providerId="ADAL" clId="{40202268-E635-42B0-9F04-157802F90B1E}" dt="2024-06-30T16:22:47.786" v="382" actId="26606"/>
          <ac:spMkLst>
            <pc:docMk/>
            <pc:sldMk cId="41678316" sldId="355"/>
            <ac:spMk id="18" creationId="{04727B71-B4B6-4823-80A1-68C40B475118}"/>
          </ac:spMkLst>
        </pc:spChg>
        <pc:spChg chg="add del">
          <ac:chgData name="Radkova, Viktoria" userId="66e74a28-5785-46cb-bb9f-db3984ac886d" providerId="ADAL" clId="{40202268-E635-42B0-9F04-157802F90B1E}" dt="2024-06-30T16:22:47.786" v="382" actId="26606"/>
          <ac:spMkLst>
            <pc:docMk/>
            <pc:sldMk cId="41678316" sldId="355"/>
            <ac:spMk id="20" creationId="{79A6DB05-9FB5-4B07-8675-74C23D4FD89D}"/>
          </ac:spMkLst>
        </pc:spChg>
        <pc:spChg chg="add del">
          <ac:chgData name="Radkova, Viktoria" userId="66e74a28-5785-46cb-bb9f-db3984ac886d" providerId="ADAL" clId="{40202268-E635-42B0-9F04-157802F90B1E}" dt="2024-06-30T16:22:47.786" v="382" actId="26606"/>
          <ac:spMkLst>
            <pc:docMk/>
            <pc:sldMk cId="41678316" sldId="355"/>
            <ac:spMk id="22" creationId="{2C9A9DA9-7DC8-488B-A882-123947B0F3D9}"/>
          </ac:spMkLst>
        </pc:spChg>
        <pc:spChg chg="add del">
          <ac:chgData name="Radkova, Viktoria" userId="66e74a28-5785-46cb-bb9f-db3984ac886d" providerId="ADAL" clId="{40202268-E635-42B0-9F04-157802F90B1E}" dt="2024-06-30T16:22:47.786" v="382" actId="26606"/>
          <ac:spMkLst>
            <pc:docMk/>
            <pc:sldMk cId="41678316" sldId="355"/>
            <ac:spMk id="24" creationId="{57F6BDD4-E066-4008-8011-6CC31AEB4556}"/>
          </ac:spMkLst>
        </pc:spChg>
        <pc:spChg chg="add del">
          <ac:chgData name="Radkova, Viktoria" userId="66e74a28-5785-46cb-bb9f-db3984ac886d" providerId="ADAL" clId="{40202268-E635-42B0-9F04-157802F90B1E}" dt="2024-06-30T16:22:47.786" v="382" actId="26606"/>
          <ac:spMkLst>
            <pc:docMk/>
            <pc:sldMk cId="41678316" sldId="355"/>
            <ac:spMk id="26" creationId="{2711A8FB-68FC-45FC-B01E-38F809E2D439}"/>
          </ac:spMkLst>
        </pc:spChg>
        <pc:spChg chg="add del">
          <ac:chgData name="Radkova, Viktoria" userId="66e74a28-5785-46cb-bb9f-db3984ac886d" providerId="ADAL" clId="{40202268-E635-42B0-9F04-157802F90B1E}" dt="2024-06-30T16:22:47.786" v="382" actId="26606"/>
          <ac:spMkLst>
            <pc:docMk/>
            <pc:sldMk cId="41678316" sldId="355"/>
            <ac:spMk id="28" creationId="{2A865FE3-5FC9-4049-87CF-30019C46C0F5}"/>
          </ac:spMkLst>
        </pc:spChg>
        <pc:spChg chg="add del">
          <ac:chgData name="Radkova, Viktoria" userId="66e74a28-5785-46cb-bb9f-db3984ac886d" providerId="ADAL" clId="{40202268-E635-42B0-9F04-157802F90B1E}" dt="2024-06-30T16:22:47.776" v="381" actId="26606"/>
          <ac:spMkLst>
            <pc:docMk/>
            <pc:sldMk cId="41678316" sldId="355"/>
            <ac:spMk id="33" creationId="{2D6FBB9D-1CAA-4D05-AB33-BABDFE17B843}"/>
          </ac:spMkLst>
        </pc:spChg>
        <pc:spChg chg="add del">
          <ac:chgData name="Radkova, Viktoria" userId="66e74a28-5785-46cb-bb9f-db3984ac886d" providerId="ADAL" clId="{40202268-E635-42B0-9F04-157802F90B1E}" dt="2024-06-30T16:22:47.776" v="381" actId="26606"/>
          <ac:spMkLst>
            <pc:docMk/>
            <pc:sldMk cId="41678316" sldId="355"/>
            <ac:spMk id="35" creationId="{04727B71-B4B6-4823-80A1-68C40B475118}"/>
          </ac:spMkLst>
        </pc:spChg>
        <pc:spChg chg="add del">
          <ac:chgData name="Radkova, Viktoria" userId="66e74a28-5785-46cb-bb9f-db3984ac886d" providerId="ADAL" clId="{40202268-E635-42B0-9F04-157802F90B1E}" dt="2024-06-30T16:22:47.776" v="381" actId="26606"/>
          <ac:spMkLst>
            <pc:docMk/>
            <pc:sldMk cId="41678316" sldId="355"/>
            <ac:spMk id="37" creationId="{79A6DB05-9FB5-4B07-8675-74C23D4FD89D}"/>
          </ac:spMkLst>
        </pc:spChg>
        <pc:spChg chg="add del">
          <ac:chgData name="Radkova, Viktoria" userId="66e74a28-5785-46cb-bb9f-db3984ac886d" providerId="ADAL" clId="{40202268-E635-42B0-9F04-157802F90B1E}" dt="2024-06-30T16:22:47.776" v="381" actId="26606"/>
          <ac:spMkLst>
            <pc:docMk/>
            <pc:sldMk cId="41678316" sldId="355"/>
            <ac:spMk id="39" creationId="{79477870-C64A-4E35-8F2F-05B7114F3C74}"/>
          </ac:spMkLst>
        </pc:spChg>
        <pc:spChg chg="add del">
          <ac:chgData name="Radkova, Viktoria" userId="66e74a28-5785-46cb-bb9f-db3984ac886d" providerId="ADAL" clId="{40202268-E635-42B0-9F04-157802F90B1E}" dt="2024-06-30T16:22:47.776" v="381" actId="26606"/>
          <ac:spMkLst>
            <pc:docMk/>
            <pc:sldMk cId="41678316" sldId="355"/>
            <ac:spMk id="41" creationId="{8AEA628B-C8FF-4D0B-B111-F101F580B15D}"/>
          </ac:spMkLst>
        </pc:spChg>
        <pc:spChg chg="add del">
          <ac:chgData name="Radkova, Viktoria" userId="66e74a28-5785-46cb-bb9f-db3984ac886d" providerId="ADAL" clId="{40202268-E635-42B0-9F04-157802F90B1E}" dt="2024-06-30T16:22:47.776" v="381" actId="26606"/>
          <ac:spMkLst>
            <pc:docMk/>
            <pc:sldMk cId="41678316" sldId="355"/>
            <ac:spMk id="43" creationId="{42663BD0-064C-40FC-A331-F49FCA9536AA}"/>
          </ac:spMkLst>
        </pc:spChg>
        <pc:spChg chg="add del">
          <ac:chgData name="Radkova, Viktoria" userId="66e74a28-5785-46cb-bb9f-db3984ac886d" providerId="ADAL" clId="{40202268-E635-42B0-9F04-157802F90B1E}" dt="2024-06-30T16:24:55.404" v="501" actId="26606"/>
          <ac:spMkLst>
            <pc:docMk/>
            <pc:sldMk cId="41678316" sldId="355"/>
            <ac:spMk id="45" creationId="{2D6FBB9D-1CAA-4D05-AB33-BABDFE17B843}"/>
          </ac:spMkLst>
        </pc:spChg>
        <pc:spChg chg="add del">
          <ac:chgData name="Radkova, Viktoria" userId="66e74a28-5785-46cb-bb9f-db3984ac886d" providerId="ADAL" clId="{40202268-E635-42B0-9F04-157802F90B1E}" dt="2024-06-30T16:24:55.404" v="501" actId="26606"/>
          <ac:spMkLst>
            <pc:docMk/>
            <pc:sldMk cId="41678316" sldId="355"/>
            <ac:spMk id="46" creationId="{04727B71-B4B6-4823-80A1-68C40B475118}"/>
          </ac:spMkLst>
        </pc:spChg>
        <pc:spChg chg="add del">
          <ac:chgData name="Radkova, Viktoria" userId="66e74a28-5785-46cb-bb9f-db3984ac886d" providerId="ADAL" clId="{40202268-E635-42B0-9F04-157802F90B1E}" dt="2024-06-30T16:24:55.404" v="501" actId="26606"/>
          <ac:spMkLst>
            <pc:docMk/>
            <pc:sldMk cId="41678316" sldId="355"/>
            <ac:spMk id="47" creationId="{79A6DB05-9FB5-4B07-8675-74C23D4FD89D}"/>
          </ac:spMkLst>
        </pc:spChg>
        <pc:spChg chg="add del">
          <ac:chgData name="Radkova, Viktoria" userId="66e74a28-5785-46cb-bb9f-db3984ac886d" providerId="ADAL" clId="{40202268-E635-42B0-9F04-157802F90B1E}" dt="2024-06-30T16:24:55.404" v="501" actId="26606"/>
          <ac:spMkLst>
            <pc:docMk/>
            <pc:sldMk cId="41678316" sldId="355"/>
            <ac:spMk id="48" creationId="{0B9EE3F3-89B7-43C3-8651-C4C96830993D}"/>
          </ac:spMkLst>
        </pc:spChg>
        <pc:spChg chg="add del">
          <ac:chgData name="Radkova, Viktoria" userId="66e74a28-5785-46cb-bb9f-db3984ac886d" providerId="ADAL" clId="{40202268-E635-42B0-9F04-157802F90B1E}" dt="2024-06-30T16:24:55.404" v="501" actId="26606"/>
          <ac:spMkLst>
            <pc:docMk/>
            <pc:sldMk cId="41678316" sldId="355"/>
            <ac:spMk id="49" creationId="{33AE4636-AEEC-45D6-84D4-7AC2DA48ECF8}"/>
          </ac:spMkLst>
        </pc:spChg>
        <pc:spChg chg="add del">
          <ac:chgData name="Radkova, Viktoria" userId="66e74a28-5785-46cb-bb9f-db3984ac886d" providerId="ADAL" clId="{40202268-E635-42B0-9F04-157802F90B1E}" dt="2024-06-30T16:24:55.404" v="501" actId="26606"/>
          <ac:spMkLst>
            <pc:docMk/>
            <pc:sldMk cId="41678316" sldId="355"/>
            <ac:spMk id="50" creationId="{8D9CE0F4-2EB2-4F1F-8AAC-DB3571D9FE10}"/>
          </ac:spMkLst>
        </pc:spChg>
        <pc:spChg chg="add del">
          <ac:chgData name="Radkova, Viktoria" userId="66e74a28-5785-46cb-bb9f-db3984ac886d" providerId="ADAL" clId="{40202268-E635-42B0-9F04-157802F90B1E}" dt="2024-06-30T16:24:30.185" v="493" actId="26606"/>
          <ac:spMkLst>
            <pc:docMk/>
            <pc:sldMk cId="41678316" sldId="355"/>
            <ac:spMk id="52" creationId="{2D6FBB9D-1CAA-4D05-AB33-BABDFE17B843}"/>
          </ac:spMkLst>
        </pc:spChg>
        <pc:spChg chg="add del">
          <ac:chgData name="Radkova, Viktoria" userId="66e74a28-5785-46cb-bb9f-db3984ac886d" providerId="ADAL" clId="{40202268-E635-42B0-9F04-157802F90B1E}" dt="2024-06-30T16:24:30.185" v="493" actId="26606"/>
          <ac:spMkLst>
            <pc:docMk/>
            <pc:sldMk cId="41678316" sldId="355"/>
            <ac:spMk id="53" creationId="{04727B71-B4B6-4823-80A1-68C40B475118}"/>
          </ac:spMkLst>
        </pc:spChg>
        <pc:spChg chg="add del">
          <ac:chgData name="Radkova, Viktoria" userId="66e74a28-5785-46cb-bb9f-db3984ac886d" providerId="ADAL" clId="{40202268-E635-42B0-9F04-157802F90B1E}" dt="2024-06-30T16:24:30.185" v="493" actId="26606"/>
          <ac:spMkLst>
            <pc:docMk/>
            <pc:sldMk cId="41678316" sldId="355"/>
            <ac:spMk id="54" creationId="{79A6DB05-9FB5-4B07-8675-74C23D4FD89D}"/>
          </ac:spMkLst>
        </pc:spChg>
        <pc:spChg chg="add del">
          <ac:chgData name="Radkova, Viktoria" userId="66e74a28-5785-46cb-bb9f-db3984ac886d" providerId="ADAL" clId="{40202268-E635-42B0-9F04-157802F90B1E}" dt="2024-06-30T16:23:03.309" v="386" actId="26606"/>
          <ac:spMkLst>
            <pc:docMk/>
            <pc:sldMk cId="41678316" sldId="355"/>
            <ac:spMk id="55" creationId="{2D6FBB9D-1CAA-4D05-AB33-BABDFE17B843}"/>
          </ac:spMkLst>
        </pc:spChg>
        <pc:spChg chg="add del">
          <ac:chgData name="Radkova, Viktoria" userId="66e74a28-5785-46cb-bb9f-db3984ac886d" providerId="ADAL" clId="{40202268-E635-42B0-9F04-157802F90B1E}" dt="2024-06-30T16:24:30.185" v="493" actId="26606"/>
          <ac:spMkLst>
            <pc:docMk/>
            <pc:sldMk cId="41678316" sldId="355"/>
            <ac:spMk id="56" creationId="{0B9EE3F3-89B7-43C3-8651-C4C96830993D}"/>
          </ac:spMkLst>
        </pc:spChg>
        <pc:spChg chg="add del">
          <ac:chgData name="Radkova, Viktoria" userId="66e74a28-5785-46cb-bb9f-db3984ac886d" providerId="ADAL" clId="{40202268-E635-42B0-9F04-157802F90B1E}" dt="2024-06-30T16:23:03.309" v="386" actId="26606"/>
          <ac:spMkLst>
            <pc:docMk/>
            <pc:sldMk cId="41678316" sldId="355"/>
            <ac:spMk id="57" creationId="{04727B71-B4B6-4823-80A1-68C40B475118}"/>
          </ac:spMkLst>
        </pc:spChg>
        <pc:spChg chg="add del">
          <ac:chgData name="Radkova, Viktoria" userId="66e74a28-5785-46cb-bb9f-db3984ac886d" providerId="ADAL" clId="{40202268-E635-42B0-9F04-157802F90B1E}" dt="2024-06-30T16:24:30.185" v="493" actId="26606"/>
          <ac:spMkLst>
            <pc:docMk/>
            <pc:sldMk cId="41678316" sldId="355"/>
            <ac:spMk id="58" creationId="{33AE4636-AEEC-45D6-84D4-7AC2DA48ECF8}"/>
          </ac:spMkLst>
        </pc:spChg>
        <pc:spChg chg="add del">
          <ac:chgData name="Radkova, Viktoria" userId="66e74a28-5785-46cb-bb9f-db3984ac886d" providerId="ADAL" clId="{40202268-E635-42B0-9F04-157802F90B1E}" dt="2024-06-30T16:23:03.309" v="386" actId="26606"/>
          <ac:spMkLst>
            <pc:docMk/>
            <pc:sldMk cId="41678316" sldId="355"/>
            <ac:spMk id="59" creationId="{79A6DB05-9FB5-4B07-8675-74C23D4FD89D}"/>
          </ac:spMkLst>
        </pc:spChg>
        <pc:spChg chg="add del">
          <ac:chgData name="Radkova, Viktoria" userId="66e74a28-5785-46cb-bb9f-db3984ac886d" providerId="ADAL" clId="{40202268-E635-42B0-9F04-157802F90B1E}" dt="2024-06-30T16:24:30.185" v="493" actId="26606"/>
          <ac:spMkLst>
            <pc:docMk/>
            <pc:sldMk cId="41678316" sldId="355"/>
            <ac:spMk id="60" creationId="{8D9CE0F4-2EB2-4F1F-8AAC-DB3571D9FE10}"/>
          </ac:spMkLst>
        </pc:spChg>
        <pc:spChg chg="add del">
          <ac:chgData name="Radkova, Viktoria" userId="66e74a28-5785-46cb-bb9f-db3984ac886d" providerId="ADAL" clId="{40202268-E635-42B0-9F04-157802F90B1E}" dt="2024-06-30T16:23:03.309" v="386" actId="26606"/>
          <ac:spMkLst>
            <pc:docMk/>
            <pc:sldMk cId="41678316" sldId="355"/>
            <ac:spMk id="61" creationId="{2C9A9DA9-7DC8-488B-A882-123947B0F3D9}"/>
          </ac:spMkLst>
        </pc:spChg>
        <pc:spChg chg="add del">
          <ac:chgData name="Radkova, Viktoria" userId="66e74a28-5785-46cb-bb9f-db3984ac886d" providerId="ADAL" clId="{40202268-E635-42B0-9F04-157802F90B1E}" dt="2024-06-30T16:24:36.948" v="495" actId="26606"/>
          <ac:spMkLst>
            <pc:docMk/>
            <pc:sldMk cId="41678316" sldId="355"/>
            <ac:spMk id="62" creationId="{2D6FBB9D-1CAA-4D05-AB33-BABDFE17B843}"/>
          </ac:spMkLst>
        </pc:spChg>
        <pc:spChg chg="add del">
          <ac:chgData name="Radkova, Viktoria" userId="66e74a28-5785-46cb-bb9f-db3984ac886d" providerId="ADAL" clId="{40202268-E635-42B0-9F04-157802F90B1E}" dt="2024-06-30T16:23:03.309" v="386" actId="26606"/>
          <ac:spMkLst>
            <pc:docMk/>
            <pc:sldMk cId="41678316" sldId="355"/>
            <ac:spMk id="63" creationId="{57F6BDD4-E066-4008-8011-6CC31AEB4556}"/>
          </ac:spMkLst>
        </pc:spChg>
        <pc:spChg chg="add del">
          <ac:chgData name="Radkova, Viktoria" userId="66e74a28-5785-46cb-bb9f-db3984ac886d" providerId="ADAL" clId="{40202268-E635-42B0-9F04-157802F90B1E}" dt="2024-06-30T16:24:36.948" v="495" actId="26606"/>
          <ac:spMkLst>
            <pc:docMk/>
            <pc:sldMk cId="41678316" sldId="355"/>
            <ac:spMk id="64" creationId="{04727B71-B4B6-4823-80A1-68C40B475118}"/>
          </ac:spMkLst>
        </pc:spChg>
        <pc:spChg chg="add del">
          <ac:chgData name="Radkova, Viktoria" userId="66e74a28-5785-46cb-bb9f-db3984ac886d" providerId="ADAL" clId="{40202268-E635-42B0-9F04-157802F90B1E}" dt="2024-06-30T16:23:03.309" v="386" actId="26606"/>
          <ac:spMkLst>
            <pc:docMk/>
            <pc:sldMk cId="41678316" sldId="355"/>
            <ac:spMk id="65" creationId="{2711A8FB-68FC-45FC-B01E-38F809E2D439}"/>
          </ac:spMkLst>
        </pc:spChg>
        <pc:spChg chg="add del">
          <ac:chgData name="Radkova, Viktoria" userId="66e74a28-5785-46cb-bb9f-db3984ac886d" providerId="ADAL" clId="{40202268-E635-42B0-9F04-157802F90B1E}" dt="2024-06-30T16:24:36.948" v="495" actId="26606"/>
          <ac:spMkLst>
            <pc:docMk/>
            <pc:sldMk cId="41678316" sldId="355"/>
            <ac:spMk id="66" creationId="{79A6DB05-9FB5-4B07-8675-74C23D4FD89D}"/>
          </ac:spMkLst>
        </pc:spChg>
        <pc:spChg chg="add del">
          <ac:chgData name="Radkova, Viktoria" userId="66e74a28-5785-46cb-bb9f-db3984ac886d" providerId="ADAL" clId="{40202268-E635-42B0-9F04-157802F90B1E}" dt="2024-06-30T16:23:03.309" v="386" actId="26606"/>
          <ac:spMkLst>
            <pc:docMk/>
            <pc:sldMk cId="41678316" sldId="355"/>
            <ac:spMk id="67" creationId="{2A865FE3-5FC9-4049-87CF-30019C46C0F5}"/>
          </ac:spMkLst>
        </pc:spChg>
        <pc:spChg chg="add del">
          <ac:chgData name="Radkova, Viktoria" userId="66e74a28-5785-46cb-bb9f-db3984ac886d" providerId="ADAL" clId="{40202268-E635-42B0-9F04-157802F90B1E}" dt="2024-06-30T16:24:36.948" v="495" actId="26606"/>
          <ac:spMkLst>
            <pc:docMk/>
            <pc:sldMk cId="41678316" sldId="355"/>
            <ac:spMk id="68" creationId="{8380AD67-C5CA-4918-B4BB-C359BB03EEDD}"/>
          </ac:spMkLst>
        </pc:spChg>
        <pc:spChg chg="add del">
          <ac:chgData name="Radkova, Viktoria" userId="66e74a28-5785-46cb-bb9f-db3984ac886d" providerId="ADAL" clId="{40202268-E635-42B0-9F04-157802F90B1E}" dt="2024-06-30T16:24:36.948" v="495" actId="26606"/>
          <ac:spMkLst>
            <pc:docMk/>
            <pc:sldMk cId="41678316" sldId="355"/>
            <ac:spMk id="69" creationId="{EABAD4DA-87BA-4F70-9EF0-45C6BCF17823}"/>
          </ac:spMkLst>
        </pc:spChg>
        <pc:spChg chg="add del">
          <ac:chgData name="Radkova, Viktoria" userId="66e74a28-5785-46cb-bb9f-db3984ac886d" providerId="ADAL" clId="{40202268-E635-42B0-9F04-157802F90B1E}" dt="2024-06-30T16:24:36.948" v="495" actId="26606"/>
          <ac:spMkLst>
            <pc:docMk/>
            <pc:sldMk cId="41678316" sldId="355"/>
            <ac:spMk id="70" creationId="{915128D9-2797-47FA-B6FE-EC24E6B8437A}"/>
          </ac:spMkLst>
        </pc:spChg>
        <pc:spChg chg="add del">
          <ac:chgData name="Radkova, Viktoria" userId="66e74a28-5785-46cb-bb9f-db3984ac886d" providerId="ADAL" clId="{40202268-E635-42B0-9F04-157802F90B1E}" dt="2024-06-30T16:24:55.404" v="501" actId="26606"/>
          <ac:spMkLst>
            <pc:docMk/>
            <pc:sldMk cId="41678316" sldId="355"/>
            <ac:spMk id="71" creationId="{2D6FBB9D-1CAA-4D05-AB33-BABDFE17B843}"/>
          </ac:spMkLst>
        </pc:spChg>
        <pc:spChg chg="add del">
          <ac:chgData name="Radkova, Viktoria" userId="66e74a28-5785-46cb-bb9f-db3984ac886d" providerId="ADAL" clId="{40202268-E635-42B0-9F04-157802F90B1E}" dt="2024-06-30T16:24:55.404" v="501" actId="26606"/>
          <ac:spMkLst>
            <pc:docMk/>
            <pc:sldMk cId="41678316" sldId="355"/>
            <ac:spMk id="72" creationId="{04727B71-B4B6-4823-80A1-68C40B475118}"/>
          </ac:spMkLst>
        </pc:spChg>
        <pc:spChg chg="add del">
          <ac:chgData name="Radkova, Viktoria" userId="66e74a28-5785-46cb-bb9f-db3984ac886d" providerId="ADAL" clId="{40202268-E635-42B0-9F04-157802F90B1E}" dt="2024-06-30T16:24:55.404" v="501" actId="26606"/>
          <ac:spMkLst>
            <pc:docMk/>
            <pc:sldMk cId="41678316" sldId="355"/>
            <ac:spMk id="73" creationId="{79A6DB05-9FB5-4B07-8675-74C23D4FD89D}"/>
          </ac:spMkLst>
        </pc:spChg>
        <pc:spChg chg="add del">
          <ac:chgData name="Radkova, Viktoria" userId="66e74a28-5785-46cb-bb9f-db3984ac886d" providerId="ADAL" clId="{40202268-E635-42B0-9F04-157802F90B1E}" dt="2024-06-30T16:24:55.404" v="501" actId="26606"/>
          <ac:spMkLst>
            <pc:docMk/>
            <pc:sldMk cId="41678316" sldId="355"/>
            <ac:spMk id="74" creationId="{F94AA2BD-2E3F-4B1D-8127-5744B8115311}"/>
          </ac:spMkLst>
        </pc:spChg>
        <pc:spChg chg="add del">
          <ac:chgData name="Radkova, Viktoria" userId="66e74a28-5785-46cb-bb9f-db3984ac886d" providerId="ADAL" clId="{40202268-E635-42B0-9F04-157802F90B1E}" dt="2024-06-30T16:24:55.404" v="501" actId="26606"/>
          <ac:spMkLst>
            <pc:docMk/>
            <pc:sldMk cId="41678316" sldId="355"/>
            <ac:spMk id="75" creationId="{4BD02261-2DC8-4AA8-9E16-7751AE892445}"/>
          </ac:spMkLst>
        </pc:spChg>
        <pc:spChg chg="add del">
          <ac:chgData name="Radkova, Viktoria" userId="66e74a28-5785-46cb-bb9f-db3984ac886d" providerId="ADAL" clId="{40202268-E635-42B0-9F04-157802F90B1E}" dt="2024-06-30T16:24:55.404" v="501" actId="26606"/>
          <ac:spMkLst>
            <pc:docMk/>
            <pc:sldMk cId="41678316" sldId="355"/>
            <ac:spMk id="76" creationId="{3D752CF2-2291-40B5-B462-C17B174C10BC}"/>
          </ac:spMkLst>
        </pc:spChg>
        <pc:picChg chg="mod ord">
          <ac:chgData name="Radkova, Viktoria" userId="66e74a28-5785-46cb-bb9f-db3984ac886d" providerId="ADAL" clId="{40202268-E635-42B0-9F04-157802F90B1E}" dt="2024-06-30T16:24:55.404" v="501" actId="26606"/>
          <ac:picMkLst>
            <pc:docMk/>
            <pc:sldMk cId="41678316" sldId="355"/>
            <ac:picMk id="11" creationId="{41749033-B92E-4E63-82DE-801849DA2B1E}"/>
          </ac:picMkLst>
        </pc:picChg>
      </pc:sldChg>
      <pc:sldChg chg="del">
        <pc:chgData name="Radkova, Viktoria" userId="66e74a28-5785-46cb-bb9f-db3984ac886d" providerId="ADAL" clId="{40202268-E635-42B0-9F04-157802F90B1E}" dt="2024-06-29T16:22:04.413" v="7" actId="47"/>
        <pc:sldMkLst>
          <pc:docMk/>
          <pc:sldMk cId="236058760" sldId="356"/>
        </pc:sldMkLst>
      </pc:sldChg>
      <pc:sldChg chg="del">
        <pc:chgData name="Radkova, Viktoria" userId="66e74a28-5785-46cb-bb9f-db3984ac886d" providerId="ADAL" clId="{40202268-E635-42B0-9F04-157802F90B1E}" dt="2024-06-29T16:23:21.367" v="24" actId="47"/>
        <pc:sldMkLst>
          <pc:docMk/>
          <pc:sldMk cId="95548345" sldId="357"/>
        </pc:sldMkLst>
      </pc:sldChg>
      <pc:sldChg chg="addSp delSp modSp del mod ord setBg">
        <pc:chgData name="Radkova, Viktoria" userId="66e74a28-5785-46cb-bb9f-db3984ac886d" providerId="ADAL" clId="{40202268-E635-42B0-9F04-157802F90B1E}" dt="2024-06-30T17:42:10.749" v="1016" actId="47"/>
        <pc:sldMkLst>
          <pc:docMk/>
          <pc:sldMk cId="1185792836" sldId="358"/>
        </pc:sldMkLst>
        <pc:spChg chg="mod">
          <ac:chgData name="Radkova, Viktoria" userId="66e74a28-5785-46cb-bb9f-db3984ac886d" providerId="ADAL" clId="{40202268-E635-42B0-9F04-157802F90B1E}" dt="2024-06-30T16:43:27.394" v="866" actId="20577"/>
          <ac:spMkLst>
            <pc:docMk/>
            <pc:sldMk cId="1185792836" sldId="358"/>
            <ac:spMk id="2" creationId="{588E9372-10C9-4FE2-AA18-D3757770284E}"/>
          </ac:spMkLst>
        </pc:spChg>
        <pc:spChg chg="del mod">
          <ac:chgData name="Radkova, Viktoria" userId="66e74a28-5785-46cb-bb9f-db3984ac886d" providerId="ADAL" clId="{40202268-E635-42B0-9F04-157802F90B1E}" dt="2024-06-30T16:40:55.797" v="819" actId="26606"/>
          <ac:spMkLst>
            <pc:docMk/>
            <pc:sldMk cId="1185792836" sldId="358"/>
            <ac:spMk id="3" creationId="{593CCB26-C7B5-4926-8F38-01AA28C00B75}"/>
          </ac:spMkLst>
        </pc:spChg>
        <pc:spChg chg="add del mod">
          <ac:chgData name="Radkova, Viktoria" userId="66e74a28-5785-46cb-bb9f-db3984ac886d" providerId="ADAL" clId="{40202268-E635-42B0-9F04-157802F90B1E}" dt="2024-06-30T16:37:56.106" v="719" actId="478"/>
          <ac:spMkLst>
            <pc:docMk/>
            <pc:sldMk cId="1185792836" sldId="358"/>
            <ac:spMk id="5" creationId="{A795FBA3-6BC3-2560-49C8-F63839699ABC}"/>
          </ac:spMkLst>
        </pc:spChg>
        <pc:spChg chg="del">
          <ac:chgData name="Radkova, Viktoria" userId="66e74a28-5785-46cb-bb9f-db3984ac886d" providerId="ADAL" clId="{40202268-E635-42B0-9F04-157802F90B1E}" dt="2024-06-29T16:23:29.774" v="25" actId="478"/>
          <ac:spMkLst>
            <pc:docMk/>
            <pc:sldMk cId="1185792836" sldId="358"/>
            <ac:spMk id="7" creationId="{5AA8C21D-9EF8-49B7-B9B1-37E7E6897C97}"/>
          </ac:spMkLst>
        </pc:spChg>
        <pc:spChg chg="del">
          <ac:chgData name="Radkova, Viktoria" userId="66e74a28-5785-46cb-bb9f-db3984ac886d" providerId="ADAL" clId="{40202268-E635-42B0-9F04-157802F90B1E}" dt="2024-06-29T16:23:31.406" v="26" actId="478"/>
          <ac:spMkLst>
            <pc:docMk/>
            <pc:sldMk cId="1185792836" sldId="358"/>
            <ac:spMk id="8" creationId="{0B606C04-4F4E-47CE-849C-FC29852F5B18}"/>
          </ac:spMkLst>
        </pc:spChg>
        <pc:spChg chg="del mod">
          <ac:chgData name="Radkova, Viktoria" userId="66e74a28-5785-46cb-bb9f-db3984ac886d" providerId="ADAL" clId="{40202268-E635-42B0-9F04-157802F90B1E}" dt="2024-06-29T16:23:36.374" v="28" actId="478"/>
          <ac:spMkLst>
            <pc:docMk/>
            <pc:sldMk cId="1185792836" sldId="358"/>
            <ac:spMk id="9" creationId="{891003F3-F17A-4CAC-B7CA-4C498BA84E7B}"/>
          </ac:spMkLst>
        </pc:spChg>
        <pc:spChg chg="add del mod">
          <ac:chgData name="Radkova, Viktoria" userId="66e74a28-5785-46cb-bb9f-db3984ac886d" providerId="ADAL" clId="{40202268-E635-42B0-9F04-157802F90B1E}" dt="2024-06-30T16:37:53.259" v="716" actId="478"/>
          <ac:spMkLst>
            <pc:docMk/>
            <pc:sldMk cId="1185792836" sldId="358"/>
            <ac:spMk id="10" creationId="{337F20D3-D24F-DBB1-6E1E-EAB77C3F5674}"/>
          </ac:spMkLst>
        </pc:spChg>
        <pc:spChg chg="add del mod">
          <ac:chgData name="Radkova, Viktoria" userId="66e74a28-5785-46cb-bb9f-db3984ac886d" providerId="ADAL" clId="{40202268-E635-42B0-9F04-157802F90B1E}" dt="2024-06-30T16:37:54.283" v="718" actId="478"/>
          <ac:spMkLst>
            <pc:docMk/>
            <pc:sldMk cId="1185792836" sldId="358"/>
            <ac:spMk id="12" creationId="{CE992DF6-B4DF-67ED-5706-E45B337B10DB}"/>
          </ac:spMkLst>
        </pc:spChg>
        <pc:spChg chg="add del">
          <ac:chgData name="Radkova, Viktoria" userId="66e74a28-5785-46cb-bb9f-db3984ac886d" providerId="ADAL" clId="{40202268-E635-42B0-9F04-157802F90B1E}" dt="2024-06-30T16:38:30.579" v="722" actId="26606"/>
          <ac:spMkLst>
            <pc:docMk/>
            <pc:sldMk cId="1185792836" sldId="358"/>
            <ac:spMk id="16" creationId="{2D6FBB9D-1CAA-4D05-AB33-BABDFE17B843}"/>
          </ac:spMkLst>
        </pc:spChg>
        <pc:spChg chg="add del">
          <ac:chgData name="Radkova, Viktoria" userId="66e74a28-5785-46cb-bb9f-db3984ac886d" providerId="ADAL" clId="{40202268-E635-42B0-9F04-157802F90B1E}" dt="2024-06-30T16:38:30.579" v="722" actId="26606"/>
          <ac:spMkLst>
            <pc:docMk/>
            <pc:sldMk cId="1185792836" sldId="358"/>
            <ac:spMk id="17" creationId="{04727B71-B4B6-4823-80A1-68C40B475118}"/>
          </ac:spMkLst>
        </pc:spChg>
        <pc:spChg chg="add del">
          <ac:chgData name="Radkova, Viktoria" userId="66e74a28-5785-46cb-bb9f-db3984ac886d" providerId="ADAL" clId="{40202268-E635-42B0-9F04-157802F90B1E}" dt="2024-06-30T16:38:30.579" v="722" actId="26606"/>
          <ac:spMkLst>
            <pc:docMk/>
            <pc:sldMk cId="1185792836" sldId="358"/>
            <ac:spMk id="18" creationId="{79A6DB05-9FB5-4B07-8675-74C23D4FD89D}"/>
          </ac:spMkLst>
        </pc:spChg>
        <pc:spChg chg="add del">
          <ac:chgData name="Radkova, Viktoria" userId="66e74a28-5785-46cb-bb9f-db3984ac886d" providerId="ADAL" clId="{40202268-E635-42B0-9F04-157802F90B1E}" dt="2024-06-30T16:40:18.002" v="816" actId="26606"/>
          <ac:spMkLst>
            <pc:docMk/>
            <pc:sldMk cId="1185792836" sldId="358"/>
            <ac:spMk id="20" creationId="{2D6FBB9D-1CAA-4D05-AB33-BABDFE17B843}"/>
          </ac:spMkLst>
        </pc:spChg>
        <pc:spChg chg="add del">
          <ac:chgData name="Radkova, Viktoria" userId="66e74a28-5785-46cb-bb9f-db3984ac886d" providerId="ADAL" clId="{40202268-E635-42B0-9F04-157802F90B1E}" dt="2024-06-30T16:40:18.002" v="816" actId="26606"/>
          <ac:spMkLst>
            <pc:docMk/>
            <pc:sldMk cId="1185792836" sldId="358"/>
            <ac:spMk id="22" creationId="{04727B71-B4B6-4823-80A1-68C40B475118}"/>
          </ac:spMkLst>
        </pc:spChg>
        <pc:spChg chg="add del">
          <ac:chgData name="Radkova, Viktoria" userId="66e74a28-5785-46cb-bb9f-db3984ac886d" providerId="ADAL" clId="{40202268-E635-42B0-9F04-157802F90B1E}" dt="2024-06-30T16:40:18.002" v="816" actId="26606"/>
          <ac:spMkLst>
            <pc:docMk/>
            <pc:sldMk cId="1185792836" sldId="358"/>
            <ac:spMk id="24" creationId="{79A6DB05-9FB5-4B07-8675-74C23D4FD89D}"/>
          </ac:spMkLst>
        </pc:spChg>
        <pc:spChg chg="add del">
          <ac:chgData name="Radkova, Viktoria" userId="66e74a28-5785-46cb-bb9f-db3984ac886d" providerId="ADAL" clId="{40202268-E635-42B0-9F04-157802F90B1E}" dt="2024-06-30T16:38:30.579" v="722" actId="26606"/>
          <ac:spMkLst>
            <pc:docMk/>
            <pc:sldMk cId="1185792836" sldId="358"/>
            <ac:spMk id="25" creationId="{0B9EE3F3-89B7-43C3-8651-C4C96830993D}"/>
          </ac:spMkLst>
        </pc:spChg>
        <pc:spChg chg="add del">
          <ac:chgData name="Radkova, Viktoria" userId="66e74a28-5785-46cb-bb9f-db3984ac886d" providerId="ADAL" clId="{40202268-E635-42B0-9F04-157802F90B1E}" dt="2024-06-30T16:40:18.002" v="816" actId="26606"/>
          <ac:spMkLst>
            <pc:docMk/>
            <pc:sldMk cId="1185792836" sldId="358"/>
            <ac:spMk id="26" creationId="{2C9A9DA9-7DC8-488B-A882-123947B0F3D9}"/>
          </ac:spMkLst>
        </pc:spChg>
        <pc:spChg chg="add del">
          <ac:chgData name="Radkova, Viktoria" userId="66e74a28-5785-46cb-bb9f-db3984ac886d" providerId="ADAL" clId="{40202268-E635-42B0-9F04-157802F90B1E}" dt="2024-06-30T16:38:30.579" v="722" actId="26606"/>
          <ac:spMkLst>
            <pc:docMk/>
            <pc:sldMk cId="1185792836" sldId="358"/>
            <ac:spMk id="27" creationId="{33AE4636-AEEC-45D6-84D4-7AC2DA48ECF8}"/>
          </ac:spMkLst>
        </pc:spChg>
        <pc:spChg chg="add del">
          <ac:chgData name="Radkova, Viktoria" userId="66e74a28-5785-46cb-bb9f-db3984ac886d" providerId="ADAL" clId="{40202268-E635-42B0-9F04-157802F90B1E}" dt="2024-06-30T16:40:18.002" v="816" actId="26606"/>
          <ac:spMkLst>
            <pc:docMk/>
            <pc:sldMk cId="1185792836" sldId="358"/>
            <ac:spMk id="28" creationId="{57F6BDD4-E066-4008-8011-6CC31AEB4556}"/>
          </ac:spMkLst>
        </pc:spChg>
        <pc:spChg chg="add del">
          <ac:chgData name="Radkova, Viktoria" userId="66e74a28-5785-46cb-bb9f-db3984ac886d" providerId="ADAL" clId="{40202268-E635-42B0-9F04-157802F90B1E}" dt="2024-06-30T16:38:30.579" v="722" actId="26606"/>
          <ac:spMkLst>
            <pc:docMk/>
            <pc:sldMk cId="1185792836" sldId="358"/>
            <ac:spMk id="29" creationId="{8D9CE0F4-2EB2-4F1F-8AAC-DB3571D9FE10}"/>
          </ac:spMkLst>
        </pc:spChg>
        <pc:spChg chg="add del">
          <ac:chgData name="Radkova, Viktoria" userId="66e74a28-5785-46cb-bb9f-db3984ac886d" providerId="ADAL" clId="{40202268-E635-42B0-9F04-157802F90B1E}" dt="2024-06-30T16:40:18.002" v="816" actId="26606"/>
          <ac:spMkLst>
            <pc:docMk/>
            <pc:sldMk cId="1185792836" sldId="358"/>
            <ac:spMk id="30" creationId="{2711A8FB-68FC-45FC-B01E-38F809E2D439}"/>
          </ac:spMkLst>
        </pc:spChg>
        <pc:spChg chg="add del">
          <ac:chgData name="Radkova, Viktoria" userId="66e74a28-5785-46cb-bb9f-db3984ac886d" providerId="ADAL" clId="{40202268-E635-42B0-9F04-157802F90B1E}" dt="2024-06-30T16:38:37.619" v="724" actId="26606"/>
          <ac:spMkLst>
            <pc:docMk/>
            <pc:sldMk cId="1185792836" sldId="358"/>
            <ac:spMk id="31" creationId="{98E79BE4-34FE-485A-98A5-92CE8F7C4743}"/>
          </ac:spMkLst>
        </pc:spChg>
        <pc:spChg chg="add del">
          <ac:chgData name="Radkova, Viktoria" userId="66e74a28-5785-46cb-bb9f-db3984ac886d" providerId="ADAL" clId="{40202268-E635-42B0-9F04-157802F90B1E}" dt="2024-06-30T16:38:37.619" v="724" actId="26606"/>
          <ac:spMkLst>
            <pc:docMk/>
            <pc:sldMk cId="1185792836" sldId="358"/>
            <ac:spMk id="32" creationId="{2D6FBB9D-1CAA-4D05-AB33-BABDFE17B843}"/>
          </ac:spMkLst>
        </pc:spChg>
        <pc:spChg chg="add del">
          <ac:chgData name="Radkova, Viktoria" userId="66e74a28-5785-46cb-bb9f-db3984ac886d" providerId="ADAL" clId="{40202268-E635-42B0-9F04-157802F90B1E}" dt="2024-06-30T16:38:37.619" v="724" actId="26606"/>
          <ac:spMkLst>
            <pc:docMk/>
            <pc:sldMk cId="1185792836" sldId="358"/>
            <ac:spMk id="33" creationId="{7A5F0580-5EE9-419F-96EE-B6529EF6E7D0}"/>
          </ac:spMkLst>
        </pc:spChg>
        <pc:spChg chg="add del">
          <ac:chgData name="Radkova, Viktoria" userId="66e74a28-5785-46cb-bb9f-db3984ac886d" providerId="ADAL" clId="{40202268-E635-42B0-9F04-157802F90B1E}" dt="2024-06-30T16:38:37.619" v="724" actId="26606"/>
          <ac:spMkLst>
            <pc:docMk/>
            <pc:sldMk cId="1185792836" sldId="358"/>
            <ac:spMk id="34" creationId="{04727B71-B4B6-4823-80A1-68C40B475118}"/>
          </ac:spMkLst>
        </pc:spChg>
        <pc:spChg chg="add del">
          <ac:chgData name="Radkova, Viktoria" userId="66e74a28-5785-46cb-bb9f-db3984ac886d" providerId="ADAL" clId="{40202268-E635-42B0-9F04-157802F90B1E}" dt="2024-06-30T16:38:37.619" v="724" actId="26606"/>
          <ac:spMkLst>
            <pc:docMk/>
            <pc:sldMk cId="1185792836" sldId="358"/>
            <ac:spMk id="35" creationId="{79A6DB05-9FB5-4B07-8675-74C23D4FD89D}"/>
          </ac:spMkLst>
        </pc:spChg>
        <pc:spChg chg="add del">
          <ac:chgData name="Radkova, Viktoria" userId="66e74a28-5785-46cb-bb9f-db3984ac886d" providerId="ADAL" clId="{40202268-E635-42B0-9F04-157802F90B1E}" dt="2024-06-30T16:38:37.619" v="724" actId="26606"/>
          <ac:spMkLst>
            <pc:docMk/>
            <pc:sldMk cId="1185792836" sldId="358"/>
            <ac:spMk id="36" creationId="{50E4C519-FBE9-4ABE-A8F9-C2CBE326932F}"/>
          </ac:spMkLst>
        </pc:spChg>
        <pc:spChg chg="add del">
          <ac:chgData name="Radkova, Viktoria" userId="66e74a28-5785-46cb-bb9f-db3984ac886d" providerId="ADAL" clId="{40202268-E635-42B0-9F04-157802F90B1E}" dt="2024-06-30T16:38:37.619" v="724" actId="26606"/>
          <ac:spMkLst>
            <pc:docMk/>
            <pc:sldMk cId="1185792836" sldId="358"/>
            <ac:spMk id="37" creationId="{80EC29FB-299E-49F3-8C7B-01199632A30F}"/>
          </ac:spMkLst>
        </pc:spChg>
        <pc:spChg chg="add del">
          <ac:chgData name="Radkova, Viktoria" userId="66e74a28-5785-46cb-bb9f-db3984ac886d" providerId="ADAL" clId="{40202268-E635-42B0-9F04-157802F90B1E}" dt="2024-06-30T16:38:37.619" v="724" actId="26606"/>
          <ac:spMkLst>
            <pc:docMk/>
            <pc:sldMk cId="1185792836" sldId="358"/>
            <ac:spMk id="38" creationId="{C29A2522-B27A-45C5-897B-79A1407D159A}"/>
          </ac:spMkLst>
        </pc:spChg>
        <pc:spChg chg="add del">
          <ac:chgData name="Radkova, Viktoria" userId="66e74a28-5785-46cb-bb9f-db3984ac886d" providerId="ADAL" clId="{40202268-E635-42B0-9F04-157802F90B1E}" dt="2024-06-30T16:40:18.002" v="816" actId="26606"/>
          <ac:spMkLst>
            <pc:docMk/>
            <pc:sldMk cId="1185792836" sldId="358"/>
            <ac:spMk id="39" creationId="{2A865FE3-5FC9-4049-87CF-30019C46C0F5}"/>
          </ac:spMkLst>
        </pc:spChg>
        <pc:spChg chg="add del">
          <ac:chgData name="Radkova, Viktoria" userId="66e74a28-5785-46cb-bb9f-db3984ac886d" providerId="ADAL" clId="{40202268-E635-42B0-9F04-157802F90B1E}" dt="2024-06-30T16:38:43.416" v="726" actId="26606"/>
          <ac:spMkLst>
            <pc:docMk/>
            <pc:sldMk cId="1185792836" sldId="358"/>
            <ac:spMk id="40" creationId="{2D6FBB9D-1CAA-4D05-AB33-BABDFE17B843}"/>
          </ac:spMkLst>
        </pc:spChg>
        <pc:spChg chg="add del">
          <ac:chgData name="Radkova, Viktoria" userId="66e74a28-5785-46cb-bb9f-db3984ac886d" providerId="ADAL" clId="{40202268-E635-42B0-9F04-157802F90B1E}" dt="2024-06-30T16:38:43.416" v="726" actId="26606"/>
          <ac:spMkLst>
            <pc:docMk/>
            <pc:sldMk cId="1185792836" sldId="358"/>
            <ac:spMk id="41" creationId="{04727B71-B4B6-4823-80A1-68C40B475118}"/>
          </ac:spMkLst>
        </pc:spChg>
        <pc:spChg chg="add del">
          <ac:chgData name="Radkova, Viktoria" userId="66e74a28-5785-46cb-bb9f-db3984ac886d" providerId="ADAL" clId="{40202268-E635-42B0-9F04-157802F90B1E}" dt="2024-06-30T16:38:43.416" v="726" actId="26606"/>
          <ac:spMkLst>
            <pc:docMk/>
            <pc:sldMk cId="1185792836" sldId="358"/>
            <ac:spMk id="42" creationId="{79A6DB05-9FB5-4B07-8675-74C23D4FD89D}"/>
          </ac:spMkLst>
        </pc:spChg>
        <pc:spChg chg="add del">
          <ac:chgData name="Radkova, Viktoria" userId="66e74a28-5785-46cb-bb9f-db3984ac886d" providerId="ADAL" clId="{40202268-E635-42B0-9F04-157802F90B1E}" dt="2024-06-30T16:38:43.416" v="726" actId="26606"/>
          <ac:spMkLst>
            <pc:docMk/>
            <pc:sldMk cId="1185792836" sldId="358"/>
            <ac:spMk id="43" creationId="{2C9A9DA9-7DC8-488B-A882-123947B0F3D9}"/>
          </ac:spMkLst>
        </pc:spChg>
        <pc:spChg chg="add del">
          <ac:chgData name="Radkova, Viktoria" userId="66e74a28-5785-46cb-bb9f-db3984ac886d" providerId="ADAL" clId="{40202268-E635-42B0-9F04-157802F90B1E}" dt="2024-06-30T16:38:43.416" v="726" actId="26606"/>
          <ac:spMkLst>
            <pc:docMk/>
            <pc:sldMk cId="1185792836" sldId="358"/>
            <ac:spMk id="44" creationId="{57F6BDD4-E066-4008-8011-6CC31AEB4556}"/>
          </ac:spMkLst>
        </pc:spChg>
        <pc:spChg chg="add del">
          <ac:chgData name="Radkova, Viktoria" userId="66e74a28-5785-46cb-bb9f-db3984ac886d" providerId="ADAL" clId="{40202268-E635-42B0-9F04-157802F90B1E}" dt="2024-06-30T16:38:43.416" v="726" actId="26606"/>
          <ac:spMkLst>
            <pc:docMk/>
            <pc:sldMk cId="1185792836" sldId="358"/>
            <ac:spMk id="45" creationId="{2711A8FB-68FC-45FC-B01E-38F809E2D439}"/>
          </ac:spMkLst>
        </pc:spChg>
        <pc:spChg chg="add del">
          <ac:chgData name="Radkova, Viktoria" userId="66e74a28-5785-46cb-bb9f-db3984ac886d" providerId="ADAL" clId="{40202268-E635-42B0-9F04-157802F90B1E}" dt="2024-06-30T16:38:43.416" v="726" actId="26606"/>
          <ac:spMkLst>
            <pc:docMk/>
            <pc:sldMk cId="1185792836" sldId="358"/>
            <ac:spMk id="46" creationId="{2A865FE3-5FC9-4049-87CF-30019C46C0F5}"/>
          </ac:spMkLst>
        </pc:spChg>
        <pc:spChg chg="add del">
          <ac:chgData name="Radkova, Viktoria" userId="66e74a28-5785-46cb-bb9f-db3984ac886d" providerId="ADAL" clId="{40202268-E635-42B0-9F04-157802F90B1E}" dt="2024-06-30T16:40:55.797" v="819" actId="26606"/>
          <ac:spMkLst>
            <pc:docMk/>
            <pc:sldMk cId="1185792836" sldId="358"/>
            <ac:spMk id="47" creationId="{2D6FBB9D-1CAA-4D05-AB33-BABDFE17B843}"/>
          </ac:spMkLst>
        </pc:spChg>
        <pc:spChg chg="add del">
          <ac:chgData name="Radkova, Viktoria" userId="66e74a28-5785-46cb-bb9f-db3984ac886d" providerId="ADAL" clId="{40202268-E635-42B0-9F04-157802F90B1E}" dt="2024-06-30T16:38:44.643" v="728" actId="26606"/>
          <ac:spMkLst>
            <pc:docMk/>
            <pc:sldMk cId="1185792836" sldId="358"/>
            <ac:spMk id="48" creationId="{2D6FBB9D-1CAA-4D05-AB33-BABDFE17B843}"/>
          </ac:spMkLst>
        </pc:spChg>
        <pc:spChg chg="add del">
          <ac:chgData name="Radkova, Viktoria" userId="66e74a28-5785-46cb-bb9f-db3984ac886d" providerId="ADAL" clId="{40202268-E635-42B0-9F04-157802F90B1E}" dt="2024-06-30T16:38:44.643" v="728" actId="26606"/>
          <ac:spMkLst>
            <pc:docMk/>
            <pc:sldMk cId="1185792836" sldId="358"/>
            <ac:spMk id="49" creationId="{04727B71-B4B6-4823-80A1-68C40B475118}"/>
          </ac:spMkLst>
        </pc:spChg>
        <pc:spChg chg="add del">
          <ac:chgData name="Radkova, Viktoria" userId="66e74a28-5785-46cb-bb9f-db3984ac886d" providerId="ADAL" clId="{40202268-E635-42B0-9F04-157802F90B1E}" dt="2024-06-30T16:38:44.643" v="728" actId="26606"/>
          <ac:spMkLst>
            <pc:docMk/>
            <pc:sldMk cId="1185792836" sldId="358"/>
            <ac:spMk id="50" creationId="{79A6DB05-9FB5-4B07-8675-74C23D4FD89D}"/>
          </ac:spMkLst>
        </pc:spChg>
        <pc:spChg chg="add del">
          <ac:chgData name="Radkova, Viktoria" userId="66e74a28-5785-46cb-bb9f-db3984ac886d" providerId="ADAL" clId="{40202268-E635-42B0-9F04-157802F90B1E}" dt="2024-06-30T16:38:44.643" v="728" actId="26606"/>
          <ac:spMkLst>
            <pc:docMk/>
            <pc:sldMk cId="1185792836" sldId="358"/>
            <ac:spMk id="51" creationId="{50E4C519-FBE9-4ABE-A8F9-C2CBE326932F}"/>
          </ac:spMkLst>
        </pc:spChg>
        <pc:spChg chg="add del">
          <ac:chgData name="Radkova, Viktoria" userId="66e74a28-5785-46cb-bb9f-db3984ac886d" providerId="ADAL" clId="{40202268-E635-42B0-9F04-157802F90B1E}" dt="2024-06-30T16:38:44.643" v="728" actId="26606"/>
          <ac:spMkLst>
            <pc:docMk/>
            <pc:sldMk cId="1185792836" sldId="358"/>
            <ac:spMk id="52" creationId="{80EC29FB-299E-49F3-8C7B-01199632A30F}"/>
          </ac:spMkLst>
        </pc:spChg>
        <pc:spChg chg="add del">
          <ac:chgData name="Radkova, Viktoria" userId="66e74a28-5785-46cb-bb9f-db3984ac886d" providerId="ADAL" clId="{40202268-E635-42B0-9F04-157802F90B1E}" dt="2024-06-30T16:38:44.643" v="728" actId="26606"/>
          <ac:spMkLst>
            <pc:docMk/>
            <pc:sldMk cId="1185792836" sldId="358"/>
            <ac:spMk id="53" creationId="{C29A2522-B27A-45C5-897B-79A1407D159A}"/>
          </ac:spMkLst>
        </pc:spChg>
        <pc:spChg chg="add del">
          <ac:chgData name="Radkova, Viktoria" userId="66e74a28-5785-46cb-bb9f-db3984ac886d" providerId="ADAL" clId="{40202268-E635-42B0-9F04-157802F90B1E}" dt="2024-06-30T16:38:44.643" v="728" actId="26606"/>
          <ac:spMkLst>
            <pc:docMk/>
            <pc:sldMk cId="1185792836" sldId="358"/>
            <ac:spMk id="54" creationId="{98E79BE4-34FE-485A-98A5-92CE8F7C4743}"/>
          </ac:spMkLst>
        </pc:spChg>
        <pc:spChg chg="add del">
          <ac:chgData name="Radkova, Viktoria" userId="66e74a28-5785-46cb-bb9f-db3984ac886d" providerId="ADAL" clId="{40202268-E635-42B0-9F04-157802F90B1E}" dt="2024-06-30T16:38:44.643" v="728" actId="26606"/>
          <ac:spMkLst>
            <pc:docMk/>
            <pc:sldMk cId="1185792836" sldId="358"/>
            <ac:spMk id="55" creationId="{7A5F0580-5EE9-419F-96EE-B6529EF6E7D0}"/>
          </ac:spMkLst>
        </pc:spChg>
        <pc:spChg chg="add del">
          <ac:chgData name="Radkova, Viktoria" userId="66e74a28-5785-46cb-bb9f-db3984ac886d" providerId="ADAL" clId="{40202268-E635-42B0-9F04-157802F90B1E}" dt="2024-06-30T16:40:55.797" v="819" actId="26606"/>
          <ac:spMkLst>
            <pc:docMk/>
            <pc:sldMk cId="1185792836" sldId="358"/>
            <ac:spMk id="56" creationId="{98E79BE4-34FE-485A-98A5-92CE8F7C4743}"/>
          </ac:spMkLst>
        </pc:spChg>
        <pc:spChg chg="add del">
          <ac:chgData name="Radkova, Viktoria" userId="66e74a28-5785-46cb-bb9f-db3984ac886d" providerId="ADAL" clId="{40202268-E635-42B0-9F04-157802F90B1E}" dt="2024-06-30T16:40:55.797" v="819" actId="26606"/>
          <ac:spMkLst>
            <pc:docMk/>
            <pc:sldMk cId="1185792836" sldId="358"/>
            <ac:spMk id="57" creationId="{04727B71-B4B6-4823-80A1-68C40B475118}"/>
          </ac:spMkLst>
        </pc:spChg>
        <pc:spChg chg="add del">
          <ac:chgData name="Radkova, Viktoria" userId="66e74a28-5785-46cb-bb9f-db3984ac886d" providerId="ADAL" clId="{40202268-E635-42B0-9F04-157802F90B1E}" dt="2024-06-30T16:40:55.797" v="819" actId="26606"/>
          <ac:spMkLst>
            <pc:docMk/>
            <pc:sldMk cId="1185792836" sldId="358"/>
            <ac:spMk id="58" creationId="{7A5F0580-5EE9-419F-96EE-B6529EF6E7D0}"/>
          </ac:spMkLst>
        </pc:spChg>
        <pc:spChg chg="add del">
          <ac:chgData name="Radkova, Viktoria" userId="66e74a28-5785-46cb-bb9f-db3984ac886d" providerId="ADAL" clId="{40202268-E635-42B0-9F04-157802F90B1E}" dt="2024-06-30T16:40:55.797" v="819" actId="26606"/>
          <ac:spMkLst>
            <pc:docMk/>
            <pc:sldMk cId="1185792836" sldId="358"/>
            <ac:spMk id="59" creationId="{79A6DB05-9FB5-4B07-8675-74C23D4FD89D}"/>
          </ac:spMkLst>
        </pc:spChg>
        <pc:spChg chg="add del">
          <ac:chgData name="Radkova, Viktoria" userId="66e74a28-5785-46cb-bb9f-db3984ac886d" providerId="ADAL" clId="{40202268-E635-42B0-9F04-157802F90B1E}" dt="2024-06-30T16:40:55.797" v="819" actId="26606"/>
          <ac:spMkLst>
            <pc:docMk/>
            <pc:sldMk cId="1185792836" sldId="358"/>
            <ac:spMk id="60" creationId="{0288C6B4-AFC3-407F-A595-EFFD38D4CCAF}"/>
          </ac:spMkLst>
        </pc:spChg>
        <pc:spChg chg="add del">
          <ac:chgData name="Radkova, Viktoria" userId="66e74a28-5785-46cb-bb9f-db3984ac886d" providerId="ADAL" clId="{40202268-E635-42B0-9F04-157802F90B1E}" dt="2024-06-30T16:40:55.797" v="819" actId="26606"/>
          <ac:spMkLst>
            <pc:docMk/>
            <pc:sldMk cId="1185792836" sldId="358"/>
            <ac:spMk id="61" creationId="{CF236821-17FE-429B-8D2C-08E13A64EA40}"/>
          </ac:spMkLst>
        </pc:spChg>
        <pc:spChg chg="add del">
          <ac:chgData name="Radkova, Viktoria" userId="66e74a28-5785-46cb-bb9f-db3984ac886d" providerId="ADAL" clId="{40202268-E635-42B0-9F04-157802F90B1E}" dt="2024-06-30T16:40:55.797" v="819" actId="26606"/>
          <ac:spMkLst>
            <pc:docMk/>
            <pc:sldMk cId="1185792836" sldId="358"/>
            <ac:spMk id="62" creationId="{C0BDBCD2-E081-43AB-9119-C55465E59757}"/>
          </ac:spMkLst>
        </pc:spChg>
        <pc:spChg chg="add del">
          <ac:chgData name="Radkova, Viktoria" userId="66e74a28-5785-46cb-bb9f-db3984ac886d" providerId="ADAL" clId="{40202268-E635-42B0-9F04-157802F90B1E}" dt="2024-06-30T16:41:19.926" v="824" actId="26606"/>
          <ac:spMkLst>
            <pc:docMk/>
            <pc:sldMk cId="1185792836" sldId="358"/>
            <ac:spMk id="64" creationId="{8D06CE56-3881-4ADA-8CEF-D18B02C242A3}"/>
          </ac:spMkLst>
        </pc:spChg>
        <pc:spChg chg="add del">
          <ac:chgData name="Radkova, Viktoria" userId="66e74a28-5785-46cb-bb9f-db3984ac886d" providerId="ADAL" clId="{40202268-E635-42B0-9F04-157802F90B1E}" dt="2024-06-30T16:41:19.926" v="824" actId="26606"/>
          <ac:spMkLst>
            <pc:docMk/>
            <pc:sldMk cId="1185792836" sldId="358"/>
            <ac:spMk id="65" creationId="{79F3C543-62EC-4433-9C93-A2CD8764E9B4}"/>
          </ac:spMkLst>
        </pc:spChg>
        <pc:spChg chg="add del">
          <ac:chgData name="Radkova, Viktoria" userId="66e74a28-5785-46cb-bb9f-db3984ac886d" providerId="ADAL" clId="{40202268-E635-42B0-9F04-157802F90B1E}" dt="2024-06-30T16:41:19.926" v="824" actId="26606"/>
          <ac:spMkLst>
            <pc:docMk/>
            <pc:sldMk cId="1185792836" sldId="358"/>
            <ac:spMk id="66" creationId="{5DCB5928-DC7D-4612-9922-441966E15627}"/>
          </ac:spMkLst>
        </pc:spChg>
        <pc:spChg chg="add del">
          <ac:chgData name="Radkova, Viktoria" userId="66e74a28-5785-46cb-bb9f-db3984ac886d" providerId="ADAL" clId="{40202268-E635-42B0-9F04-157802F90B1E}" dt="2024-06-30T16:40:50.575" v="818" actId="26606"/>
          <ac:spMkLst>
            <pc:docMk/>
            <pc:sldMk cId="1185792836" sldId="358"/>
            <ac:spMk id="67" creationId="{2D6FBB9D-1CAA-4D05-AB33-BABDFE17B843}"/>
          </ac:spMkLst>
        </pc:spChg>
        <pc:spChg chg="add del">
          <ac:chgData name="Radkova, Viktoria" userId="66e74a28-5785-46cb-bb9f-db3984ac886d" providerId="ADAL" clId="{40202268-E635-42B0-9F04-157802F90B1E}" dt="2024-06-30T16:41:19.926" v="824" actId="26606"/>
          <ac:spMkLst>
            <pc:docMk/>
            <pc:sldMk cId="1185792836" sldId="358"/>
            <ac:spMk id="68" creationId="{682C1161-1736-45EC-99B7-33F3CAE9D517}"/>
          </ac:spMkLst>
        </pc:spChg>
        <pc:spChg chg="add del">
          <ac:chgData name="Radkova, Viktoria" userId="66e74a28-5785-46cb-bb9f-db3984ac886d" providerId="ADAL" clId="{40202268-E635-42B0-9F04-157802F90B1E}" dt="2024-06-30T16:40:50.575" v="818" actId="26606"/>
          <ac:spMkLst>
            <pc:docMk/>
            <pc:sldMk cId="1185792836" sldId="358"/>
            <ac:spMk id="69" creationId="{04727B71-B4B6-4823-80A1-68C40B475118}"/>
          </ac:spMkLst>
        </pc:spChg>
        <pc:spChg chg="add del">
          <ac:chgData name="Radkova, Viktoria" userId="66e74a28-5785-46cb-bb9f-db3984ac886d" providerId="ADAL" clId="{40202268-E635-42B0-9F04-157802F90B1E}" dt="2024-06-30T16:41:19.926" v="824" actId="26606"/>
          <ac:spMkLst>
            <pc:docMk/>
            <pc:sldMk cId="1185792836" sldId="358"/>
            <ac:spMk id="70" creationId="{84D4DDB8-B68F-45B0-9F62-C4279996F672}"/>
          </ac:spMkLst>
        </pc:spChg>
        <pc:spChg chg="add del">
          <ac:chgData name="Radkova, Viktoria" userId="66e74a28-5785-46cb-bb9f-db3984ac886d" providerId="ADAL" clId="{40202268-E635-42B0-9F04-157802F90B1E}" dt="2024-06-30T16:40:50.575" v="818" actId="26606"/>
          <ac:spMkLst>
            <pc:docMk/>
            <pc:sldMk cId="1185792836" sldId="358"/>
            <ac:spMk id="71" creationId="{79A6DB05-9FB5-4B07-8675-74C23D4FD89D}"/>
          </ac:spMkLst>
        </pc:spChg>
        <pc:spChg chg="add del">
          <ac:chgData name="Radkova, Viktoria" userId="66e74a28-5785-46cb-bb9f-db3984ac886d" providerId="ADAL" clId="{40202268-E635-42B0-9F04-157802F90B1E}" dt="2024-06-30T16:41:19.926" v="824" actId="26606"/>
          <ac:spMkLst>
            <pc:docMk/>
            <pc:sldMk cId="1185792836" sldId="358"/>
            <ac:spMk id="72" creationId="{AF2F604E-43BE-4DC3-B983-E071523364F8}"/>
          </ac:spMkLst>
        </pc:spChg>
        <pc:spChg chg="add del">
          <ac:chgData name="Radkova, Viktoria" userId="66e74a28-5785-46cb-bb9f-db3984ac886d" providerId="ADAL" clId="{40202268-E635-42B0-9F04-157802F90B1E}" dt="2024-06-30T16:40:50.575" v="818" actId="26606"/>
          <ac:spMkLst>
            <pc:docMk/>
            <pc:sldMk cId="1185792836" sldId="358"/>
            <ac:spMk id="73" creationId="{50E4C519-FBE9-4ABE-A8F9-C2CBE326932F}"/>
          </ac:spMkLst>
        </pc:spChg>
        <pc:spChg chg="add del">
          <ac:chgData name="Radkova, Viktoria" userId="66e74a28-5785-46cb-bb9f-db3984ac886d" providerId="ADAL" clId="{40202268-E635-42B0-9F04-157802F90B1E}" dt="2024-06-30T16:41:19.926" v="824" actId="26606"/>
          <ac:spMkLst>
            <pc:docMk/>
            <pc:sldMk cId="1185792836" sldId="358"/>
            <ac:spMk id="74" creationId="{08C9B587-E65E-4B52-B37C-ABEBB6E87928}"/>
          </ac:spMkLst>
        </pc:spChg>
        <pc:spChg chg="add del">
          <ac:chgData name="Radkova, Viktoria" userId="66e74a28-5785-46cb-bb9f-db3984ac886d" providerId="ADAL" clId="{40202268-E635-42B0-9F04-157802F90B1E}" dt="2024-06-30T16:40:50.575" v="818" actId="26606"/>
          <ac:spMkLst>
            <pc:docMk/>
            <pc:sldMk cId="1185792836" sldId="358"/>
            <ac:spMk id="75" creationId="{80EC29FB-299E-49F3-8C7B-01199632A30F}"/>
          </ac:spMkLst>
        </pc:spChg>
        <pc:spChg chg="add del">
          <ac:chgData name="Radkova, Viktoria" userId="66e74a28-5785-46cb-bb9f-db3984ac886d" providerId="ADAL" clId="{40202268-E635-42B0-9F04-157802F90B1E}" dt="2024-06-30T16:41:19.909" v="823" actId="26606"/>
          <ac:spMkLst>
            <pc:docMk/>
            <pc:sldMk cId="1185792836" sldId="358"/>
            <ac:spMk id="76" creationId="{8D06CE56-3881-4ADA-8CEF-D18B02C242A3}"/>
          </ac:spMkLst>
        </pc:spChg>
        <pc:spChg chg="add del">
          <ac:chgData name="Radkova, Viktoria" userId="66e74a28-5785-46cb-bb9f-db3984ac886d" providerId="ADAL" clId="{40202268-E635-42B0-9F04-157802F90B1E}" dt="2024-06-30T16:40:50.575" v="818" actId="26606"/>
          <ac:spMkLst>
            <pc:docMk/>
            <pc:sldMk cId="1185792836" sldId="358"/>
            <ac:spMk id="77" creationId="{C29A2522-B27A-45C5-897B-79A1407D159A}"/>
          </ac:spMkLst>
        </pc:spChg>
        <pc:spChg chg="add del">
          <ac:chgData name="Radkova, Viktoria" userId="66e74a28-5785-46cb-bb9f-db3984ac886d" providerId="ADAL" clId="{40202268-E635-42B0-9F04-157802F90B1E}" dt="2024-06-30T16:41:19.909" v="823" actId="26606"/>
          <ac:spMkLst>
            <pc:docMk/>
            <pc:sldMk cId="1185792836" sldId="358"/>
            <ac:spMk id="78" creationId="{79F3C543-62EC-4433-9C93-A2CD8764E9B4}"/>
          </ac:spMkLst>
        </pc:spChg>
        <pc:spChg chg="add del">
          <ac:chgData name="Radkova, Viktoria" userId="66e74a28-5785-46cb-bb9f-db3984ac886d" providerId="ADAL" clId="{40202268-E635-42B0-9F04-157802F90B1E}" dt="2024-06-30T16:40:50.575" v="818" actId="26606"/>
          <ac:spMkLst>
            <pc:docMk/>
            <pc:sldMk cId="1185792836" sldId="358"/>
            <ac:spMk id="79" creationId="{98E79BE4-34FE-485A-98A5-92CE8F7C4743}"/>
          </ac:spMkLst>
        </pc:spChg>
        <pc:spChg chg="add del">
          <ac:chgData name="Radkova, Viktoria" userId="66e74a28-5785-46cb-bb9f-db3984ac886d" providerId="ADAL" clId="{40202268-E635-42B0-9F04-157802F90B1E}" dt="2024-06-30T16:40:50.575" v="818" actId="26606"/>
          <ac:spMkLst>
            <pc:docMk/>
            <pc:sldMk cId="1185792836" sldId="358"/>
            <ac:spMk id="81" creationId="{7A5F0580-5EE9-419F-96EE-B6529EF6E7D0}"/>
          </ac:spMkLst>
        </pc:spChg>
        <pc:spChg chg="add del">
          <ac:chgData name="Radkova, Viktoria" userId="66e74a28-5785-46cb-bb9f-db3984ac886d" providerId="ADAL" clId="{40202268-E635-42B0-9F04-157802F90B1E}" dt="2024-06-30T16:41:19.909" v="823" actId="26606"/>
          <ac:spMkLst>
            <pc:docMk/>
            <pc:sldMk cId="1185792836" sldId="358"/>
            <ac:spMk id="83" creationId="{5DCB5928-DC7D-4612-9922-441966E15627}"/>
          </ac:spMkLst>
        </pc:spChg>
        <pc:spChg chg="add del">
          <ac:chgData name="Radkova, Viktoria" userId="66e74a28-5785-46cb-bb9f-db3984ac886d" providerId="ADAL" clId="{40202268-E635-42B0-9F04-157802F90B1E}" dt="2024-06-30T16:41:19.909" v="823" actId="26606"/>
          <ac:spMkLst>
            <pc:docMk/>
            <pc:sldMk cId="1185792836" sldId="358"/>
            <ac:spMk id="85" creationId="{682C1161-1736-45EC-99B7-33F3CAE9D517}"/>
          </ac:spMkLst>
        </pc:spChg>
        <pc:spChg chg="add del">
          <ac:chgData name="Radkova, Viktoria" userId="66e74a28-5785-46cb-bb9f-db3984ac886d" providerId="ADAL" clId="{40202268-E635-42B0-9F04-157802F90B1E}" dt="2024-06-30T16:41:19.909" v="823" actId="26606"/>
          <ac:spMkLst>
            <pc:docMk/>
            <pc:sldMk cId="1185792836" sldId="358"/>
            <ac:spMk id="87" creationId="{84D4DDB8-B68F-45B0-9F62-C4279996F672}"/>
          </ac:spMkLst>
        </pc:spChg>
        <pc:spChg chg="add del">
          <ac:chgData name="Radkova, Viktoria" userId="66e74a28-5785-46cb-bb9f-db3984ac886d" providerId="ADAL" clId="{40202268-E635-42B0-9F04-157802F90B1E}" dt="2024-06-30T16:41:19.909" v="823" actId="26606"/>
          <ac:spMkLst>
            <pc:docMk/>
            <pc:sldMk cId="1185792836" sldId="358"/>
            <ac:spMk id="89" creationId="{AF2F604E-43BE-4DC3-B983-E071523364F8}"/>
          </ac:spMkLst>
        </pc:spChg>
        <pc:spChg chg="add del">
          <ac:chgData name="Radkova, Viktoria" userId="66e74a28-5785-46cb-bb9f-db3984ac886d" providerId="ADAL" clId="{40202268-E635-42B0-9F04-157802F90B1E}" dt="2024-06-30T16:41:19.909" v="823" actId="26606"/>
          <ac:spMkLst>
            <pc:docMk/>
            <pc:sldMk cId="1185792836" sldId="358"/>
            <ac:spMk id="91" creationId="{08C9B587-E65E-4B52-B37C-ABEBB6E87928}"/>
          </ac:spMkLst>
        </pc:spChg>
        <pc:spChg chg="add del">
          <ac:chgData name="Radkova, Viktoria" userId="66e74a28-5785-46cb-bb9f-db3984ac886d" providerId="ADAL" clId="{40202268-E635-42B0-9F04-157802F90B1E}" dt="2024-06-30T16:41:57.508" v="835" actId="26606"/>
          <ac:spMkLst>
            <pc:docMk/>
            <pc:sldMk cId="1185792836" sldId="358"/>
            <ac:spMk id="93" creationId="{55D4142C-5077-457F-A6AD-3FECFDB39685}"/>
          </ac:spMkLst>
        </pc:spChg>
        <pc:spChg chg="add del">
          <ac:chgData name="Radkova, Viktoria" userId="66e74a28-5785-46cb-bb9f-db3984ac886d" providerId="ADAL" clId="{40202268-E635-42B0-9F04-157802F90B1E}" dt="2024-06-30T16:41:57.508" v="835" actId="26606"/>
          <ac:spMkLst>
            <pc:docMk/>
            <pc:sldMk cId="1185792836" sldId="358"/>
            <ac:spMk id="94" creationId="{2D6FBB9D-1CAA-4D05-AB33-BABDFE17B843}"/>
          </ac:spMkLst>
        </pc:spChg>
        <pc:spChg chg="add del">
          <ac:chgData name="Radkova, Viktoria" userId="66e74a28-5785-46cb-bb9f-db3984ac886d" providerId="ADAL" clId="{40202268-E635-42B0-9F04-157802F90B1E}" dt="2024-06-30T16:41:57.508" v="835" actId="26606"/>
          <ac:spMkLst>
            <pc:docMk/>
            <pc:sldMk cId="1185792836" sldId="358"/>
            <ac:spMk id="95" creationId="{7A5F0580-5EE9-419F-96EE-B6529EF6E7D0}"/>
          </ac:spMkLst>
        </pc:spChg>
        <pc:spChg chg="add del">
          <ac:chgData name="Radkova, Viktoria" userId="66e74a28-5785-46cb-bb9f-db3984ac886d" providerId="ADAL" clId="{40202268-E635-42B0-9F04-157802F90B1E}" dt="2024-06-30T16:41:57.508" v="835" actId="26606"/>
          <ac:spMkLst>
            <pc:docMk/>
            <pc:sldMk cId="1185792836" sldId="358"/>
            <ac:spMk id="96" creationId="{04727B71-B4B6-4823-80A1-68C40B475118}"/>
          </ac:spMkLst>
        </pc:spChg>
        <pc:spChg chg="add del">
          <ac:chgData name="Radkova, Viktoria" userId="66e74a28-5785-46cb-bb9f-db3984ac886d" providerId="ADAL" clId="{40202268-E635-42B0-9F04-157802F90B1E}" dt="2024-06-30T16:41:57.508" v="835" actId="26606"/>
          <ac:spMkLst>
            <pc:docMk/>
            <pc:sldMk cId="1185792836" sldId="358"/>
            <ac:spMk id="97" creationId="{79A6DB05-9FB5-4B07-8675-74C23D4FD89D}"/>
          </ac:spMkLst>
        </pc:spChg>
        <pc:spChg chg="add del">
          <ac:chgData name="Radkova, Viktoria" userId="66e74a28-5785-46cb-bb9f-db3984ac886d" providerId="ADAL" clId="{40202268-E635-42B0-9F04-157802F90B1E}" dt="2024-06-30T16:41:57.508" v="835" actId="26606"/>
          <ac:spMkLst>
            <pc:docMk/>
            <pc:sldMk cId="1185792836" sldId="358"/>
            <ac:spMk id="98" creationId="{5C9B446A-6343-4E56-90BA-061E4DDF0FFB}"/>
          </ac:spMkLst>
        </pc:spChg>
        <pc:spChg chg="add del">
          <ac:chgData name="Radkova, Viktoria" userId="66e74a28-5785-46cb-bb9f-db3984ac886d" providerId="ADAL" clId="{40202268-E635-42B0-9F04-157802F90B1E}" dt="2024-06-30T16:41:57.508" v="835" actId="26606"/>
          <ac:spMkLst>
            <pc:docMk/>
            <pc:sldMk cId="1185792836" sldId="358"/>
            <ac:spMk id="99" creationId="{3EC72A1B-03D3-499C-B4BF-AC68EEC22B10}"/>
          </ac:spMkLst>
        </pc:spChg>
        <pc:spChg chg="add del">
          <ac:chgData name="Radkova, Viktoria" userId="66e74a28-5785-46cb-bb9f-db3984ac886d" providerId="ADAL" clId="{40202268-E635-42B0-9F04-157802F90B1E}" dt="2024-06-30T16:41:57.508" v="835" actId="26606"/>
          <ac:spMkLst>
            <pc:docMk/>
            <pc:sldMk cId="1185792836" sldId="358"/>
            <ac:spMk id="100" creationId="{216322C2-3CF0-4D33-BF90-3F384CF6D232}"/>
          </ac:spMkLst>
        </pc:spChg>
        <pc:spChg chg="add mod">
          <ac:chgData name="Radkova, Viktoria" userId="66e74a28-5785-46cb-bb9f-db3984ac886d" providerId="ADAL" clId="{40202268-E635-42B0-9F04-157802F90B1E}" dt="2024-06-30T16:41:57.508" v="835" actId="26606"/>
          <ac:spMkLst>
            <pc:docMk/>
            <pc:sldMk cId="1185792836" sldId="358"/>
            <ac:spMk id="101" creationId="{A2A23AB3-1EEC-0793-DEC9-1480B8BE14E2}"/>
          </ac:spMkLst>
        </pc:spChg>
        <pc:spChg chg="add">
          <ac:chgData name="Radkova, Viktoria" userId="66e74a28-5785-46cb-bb9f-db3984ac886d" providerId="ADAL" clId="{40202268-E635-42B0-9F04-157802F90B1E}" dt="2024-06-30T16:41:57.508" v="835" actId="26606"/>
          <ac:spMkLst>
            <pc:docMk/>
            <pc:sldMk cId="1185792836" sldId="358"/>
            <ac:spMk id="106" creationId="{2D6FBB9D-1CAA-4D05-AB33-BABDFE17B843}"/>
          </ac:spMkLst>
        </pc:spChg>
        <pc:spChg chg="add">
          <ac:chgData name="Radkova, Viktoria" userId="66e74a28-5785-46cb-bb9f-db3984ac886d" providerId="ADAL" clId="{40202268-E635-42B0-9F04-157802F90B1E}" dt="2024-06-30T16:41:57.508" v="835" actId="26606"/>
          <ac:spMkLst>
            <pc:docMk/>
            <pc:sldMk cId="1185792836" sldId="358"/>
            <ac:spMk id="108" creationId="{04727B71-B4B6-4823-80A1-68C40B475118}"/>
          </ac:spMkLst>
        </pc:spChg>
        <pc:spChg chg="add">
          <ac:chgData name="Radkova, Viktoria" userId="66e74a28-5785-46cb-bb9f-db3984ac886d" providerId="ADAL" clId="{40202268-E635-42B0-9F04-157802F90B1E}" dt="2024-06-30T16:41:57.508" v="835" actId="26606"/>
          <ac:spMkLst>
            <pc:docMk/>
            <pc:sldMk cId="1185792836" sldId="358"/>
            <ac:spMk id="110" creationId="{79A6DB05-9FB5-4B07-8675-74C23D4FD89D}"/>
          </ac:spMkLst>
        </pc:spChg>
        <pc:spChg chg="add">
          <ac:chgData name="Radkova, Viktoria" userId="66e74a28-5785-46cb-bb9f-db3984ac886d" providerId="ADAL" clId="{40202268-E635-42B0-9F04-157802F90B1E}" dt="2024-06-30T16:41:57.508" v="835" actId="26606"/>
          <ac:spMkLst>
            <pc:docMk/>
            <pc:sldMk cId="1185792836" sldId="358"/>
            <ac:spMk id="112" creationId="{1ECAB1E8-8195-4748-BE71-FF806D86892E}"/>
          </ac:spMkLst>
        </pc:spChg>
        <pc:spChg chg="add">
          <ac:chgData name="Radkova, Viktoria" userId="66e74a28-5785-46cb-bb9f-db3984ac886d" providerId="ADAL" clId="{40202268-E635-42B0-9F04-157802F90B1E}" dt="2024-06-30T16:41:57.508" v="835" actId="26606"/>
          <ac:spMkLst>
            <pc:docMk/>
            <pc:sldMk cId="1185792836" sldId="358"/>
            <ac:spMk id="114" creationId="{57F6BDD4-E066-4008-8011-6CC31AEB4556}"/>
          </ac:spMkLst>
        </pc:spChg>
        <pc:spChg chg="add">
          <ac:chgData name="Radkova, Viktoria" userId="66e74a28-5785-46cb-bb9f-db3984ac886d" providerId="ADAL" clId="{40202268-E635-42B0-9F04-157802F90B1E}" dt="2024-06-30T16:41:57.508" v="835" actId="26606"/>
          <ac:spMkLst>
            <pc:docMk/>
            <pc:sldMk cId="1185792836" sldId="358"/>
            <ac:spMk id="116" creationId="{2711A8FB-68FC-45FC-B01E-38F809E2D439}"/>
          </ac:spMkLst>
        </pc:spChg>
        <pc:spChg chg="add">
          <ac:chgData name="Radkova, Viktoria" userId="66e74a28-5785-46cb-bb9f-db3984ac886d" providerId="ADAL" clId="{40202268-E635-42B0-9F04-157802F90B1E}" dt="2024-06-30T16:41:57.508" v="835" actId="26606"/>
          <ac:spMkLst>
            <pc:docMk/>
            <pc:sldMk cId="1185792836" sldId="358"/>
            <ac:spMk id="118" creationId="{2A865FE3-5FC9-4049-87CF-30019C46C0F5}"/>
          </ac:spMkLst>
        </pc:spChg>
        <pc:picChg chg="add mod ord">
          <ac:chgData name="Radkova, Viktoria" userId="66e74a28-5785-46cb-bb9f-db3984ac886d" providerId="ADAL" clId="{40202268-E635-42B0-9F04-157802F90B1E}" dt="2024-06-30T16:41:57.508" v="835" actId="26606"/>
          <ac:picMkLst>
            <pc:docMk/>
            <pc:sldMk cId="1185792836" sldId="358"/>
            <ac:picMk id="14" creationId="{7EA3F272-DFDC-7113-D7B3-3795C3FDFD2A}"/>
          </ac:picMkLst>
        </pc:picChg>
        <pc:picChg chg="del">
          <ac:chgData name="Radkova, Viktoria" userId="66e74a28-5785-46cb-bb9f-db3984ac886d" providerId="ADAL" clId="{40202268-E635-42B0-9F04-157802F90B1E}" dt="2024-06-30T16:37:51.031" v="712" actId="478"/>
          <ac:picMkLst>
            <pc:docMk/>
            <pc:sldMk cId="1185792836" sldId="358"/>
            <ac:picMk id="19" creationId="{B9DA24F4-B703-4FC0-9F8E-A952502DA90F}"/>
          </ac:picMkLst>
        </pc:picChg>
        <pc:picChg chg="del mod">
          <ac:chgData name="Radkova, Viktoria" userId="66e74a28-5785-46cb-bb9f-db3984ac886d" providerId="ADAL" clId="{40202268-E635-42B0-9F04-157802F90B1E}" dt="2024-06-30T16:37:51.902" v="714" actId="478"/>
          <ac:picMkLst>
            <pc:docMk/>
            <pc:sldMk cId="1185792836" sldId="358"/>
            <ac:picMk id="21" creationId="{87A22160-1F99-4B20-87AD-2F9117F992C9}"/>
          </ac:picMkLst>
        </pc:picChg>
        <pc:picChg chg="del">
          <ac:chgData name="Radkova, Viktoria" userId="66e74a28-5785-46cb-bb9f-db3984ac886d" providerId="ADAL" clId="{40202268-E635-42B0-9F04-157802F90B1E}" dt="2024-06-30T16:37:48.531" v="711" actId="478"/>
          <ac:picMkLst>
            <pc:docMk/>
            <pc:sldMk cId="1185792836" sldId="358"/>
            <ac:picMk id="23" creationId="{0006A4E5-E551-4887-9767-4EBBCDF54EB8}"/>
          </ac:picMkLst>
        </pc:picChg>
      </pc:sldChg>
      <pc:sldChg chg="del">
        <pc:chgData name="Radkova, Viktoria" userId="66e74a28-5785-46cb-bb9f-db3984ac886d" providerId="ADAL" clId="{40202268-E635-42B0-9F04-157802F90B1E}" dt="2024-06-29T16:23:39.960" v="29" actId="47"/>
        <pc:sldMkLst>
          <pc:docMk/>
          <pc:sldMk cId="1257752888" sldId="359"/>
        </pc:sldMkLst>
      </pc:sldChg>
      <pc:sldChg chg="addSp delSp modSp mod ord">
        <pc:chgData name="Radkova, Viktoria" userId="66e74a28-5785-46cb-bb9f-db3984ac886d" providerId="ADAL" clId="{40202268-E635-42B0-9F04-157802F90B1E}" dt="2024-06-30T17:47:18.828" v="1184"/>
        <pc:sldMkLst>
          <pc:docMk/>
          <pc:sldMk cId="3352130887" sldId="360"/>
        </pc:sldMkLst>
        <pc:spChg chg="add del mod">
          <ac:chgData name="Radkova, Viktoria" userId="66e74a28-5785-46cb-bb9f-db3984ac886d" providerId="ADAL" clId="{40202268-E635-42B0-9F04-157802F90B1E}" dt="2024-06-29T16:22:16.655" v="9" actId="478"/>
          <ac:spMkLst>
            <pc:docMk/>
            <pc:sldMk cId="3352130887" sldId="360"/>
            <ac:spMk id="3" creationId="{19A0CBA8-ED6C-B464-8468-659CE844B067}"/>
          </ac:spMkLst>
        </pc:spChg>
        <pc:spChg chg="add del mod">
          <ac:chgData name="Radkova, Viktoria" userId="66e74a28-5785-46cb-bb9f-db3984ac886d" providerId="ADAL" clId="{40202268-E635-42B0-9F04-157802F90B1E}" dt="2024-06-29T16:22:16.655" v="9" actId="478"/>
          <ac:spMkLst>
            <pc:docMk/>
            <pc:sldMk cId="3352130887" sldId="360"/>
            <ac:spMk id="5" creationId="{B9E8C622-A3B0-03A0-3E8E-54524883577F}"/>
          </ac:spMkLst>
        </pc:spChg>
        <pc:spChg chg="add del mod">
          <ac:chgData name="Radkova, Viktoria" userId="66e74a28-5785-46cb-bb9f-db3984ac886d" providerId="ADAL" clId="{40202268-E635-42B0-9F04-157802F90B1E}" dt="2024-06-29T16:22:16.655" v="9" actId="478"/>
          <ac:spMkLst>
            <pc:docMk/>
            <pc:sldMk cId="3352130887" sldId="360"/>
            <ac:spMk id="7" creationId="{175AC56B-62F8-6322-DC11-FC1BF5C803E2}"/>
          </ac:spMkLst>
        </pc:spChg>
        <pc:spChg chg="add del mod">
          <ac:chgData name="Radkova, Viktoria" userId="66e74a28-5785-46cb-bb9f-db3984ac886d" providerId="ADAL" clId="{40202268-E635-42B0-9F04-157802F90B1E}" dt="2024-06-29T16:22:16.655" v="9" actId="478"/>
          <ac:spMkLst>
            <pc:docMk/>
            <pc:sldMk cId="3352130887" sldId="360"/>
            <ac:spMk id="9" creationId="{79C3E719-70A6-6595-A01F-E5B812EACCC5}"/>
          </ac:spMkLst>
        </pc:spChg>
        <pc:spChg chg="add del mod">
          <ac:chgData name="Radkova, Viktoria" userId="66e74a28-5785-46cb-bb9f-db3984ac886d" providerId="ADAL" clId="{40202268-E635-42B0-9F04-157802F90B1E}" dt="2024-06-29T16:22:16.655" v="9" actId="478"/>
          <ac:spMkLst>
            <pc:docMk/>
            <pc:sldMk cId="3352130887" sldId="360"/>
            <ac:spMk id="11" creationId="{DBEE2A31-B3DE-0402-CF1A-4B10C79ED587}"/>
          </ac:spMkLst>
        </pc:spChg>
        <pc:spChg chg="del">
          <ac:chgData name="Radkova, Viktoria" userId="66e74a28-5785-46cb-bb9f-db3984ac886d" providerId="ADAL" clId="{40202268-E635-42B0-9F04-157802F90B1E}" dt="2024-06-29T16:22:12.544" v="8" actId="478"/>
          <ac:spMkLst>
            <pc:docMk/>
            <pc:sldMk cId="3352130887" sldId="360"/>
            <ac:spMk id="13" creationId="{4247F24F-FEDE-4BA9-AF7F-3B64E28D080E}"/>
          </ac:spMkLst>
        </pc:spChg>
        <pc:spChg chg="del">
          <ac:chgData name="Radkova, Viktoria" userId="66e74a28-5785-46cb-bb9f-db3984ac886d" providerId="ADAL" clId="{40202268-E635-42B0-9F04-157802F90B1E}" dt="2024-06-29T16:22:12.544" v="8" actId="478"/>
          <ac:spMkLst>
            <pc:docMk/>
            <pc:sldMk cId="3352130887" sldId="360"/>
            <ac:spMk id="14" creationId="{08C90A15-9E96-4CA9-83EA-49AB7F1981AE}"/>
          </ac:spMkLst>
        </pc:spChg>
        <pc:spChg chg="del">
          <ac:chgData name="Radkova, Viktoria" userId="66e74a28-5785-46cb-bb9f-db3984ac886d" providerId="ADAL" clId="{40202268-E635-42B0-9F04-157802F90B1E}" dt="2024-06-29T16:22:12.544" v="8" actId="478"/>
          <ac:spMkLst>
            <pc:docMk/>
            <pc:sldMk cId="3352130887" sldId="360"/>
            <ac:spMk id="15" creationId="{BFF618EE-5A1C-450F-9B69-114AD2057982}"/>
          </ac:spMkLst>
        </pc:spChg>
        <pc:spChg chg="add del mod">
          <ac:chgData name="Radkova, Viktoria" userId="66e74a28-5785-46cb-bb9f-db3984ac886d" providerId="ADAL" clId="{40202268-E635-42B0-9F04-157802F90B1E}" dt="2024-06-29T16:22:16.655" v="9" actId="478"/>
          <ac:spMkLst>
            <pc:docMk/>
            <pc:sldMk cId="3352130887" sldId="360"/>
            <ac:spMk id="16" creationId="{49D91D02-41E4-BAD1-FF65-9B23DAB9B847}"/>
          </ac:spMkLst>
        </pc:spChg>
        <pc:spChg chg="add del mod">
          <ac:chgData name="Radkova, Viktoria" userId="66e74a28-5785-46cb-bb9f-db3984ac886d" providerId="ADAL" clId="{40202268-E635-42B0-9F04-157802F90B1E}" dt="2024-06-29T16:22:16.655" v="9" actId="478"/>
          <ac:spMkLst>
            <pc:docMk/>
            <pc:sldMk cId="3352130887" sldId="360"/>
            <ac:spMk id="18" creationId="{BF907264-4425-8B19-B6C1-2BEC0BCDDAB7}"/>
          </ac:spMkLst>
        </pc:spChg>
        <pc:spChg chg="mod">
          <ac:chgData name="Radkova, Viktoria" userId="66e74a28-5785-46cb-bb9f-db3984ac886d" providerId="ADAL" clId="{40202268-E635-42B0-9F04-157802F90B1E}" dt="2024-06-30T17:41:40.050" v="1015" actId="20577"/>
          <ac:spMkLst>
            <pc:docMk/>
            <pc:sldMk cId="3352130887" sldId="360"/>
            <ac:spMk id="20" creationId="{3B0FAD77-BC9B-4F5F-94D5-AA246F14F9D9}"/>
          </ac:spMkLst>
        </pc:spChg>
        <pc:spChg chg="add del mod">
          <ac:chgData name="Radkova, Viktoria" userId="66e74a28-5785-46cb-bb9f-db3984ac886d" providerId="ADAL" clId="{40202268-E635-42B0-9F04-157802F90B1E}" dt="2024-06-29T16:22:16.655" v="9" actId="478"/>
          <ac:spMkLst>
            <pc:docMk/>
            <pc:sldMk cId="3352130887" sldId="360"/>
            <ac:spMk id="21" creationId="{F9689595-491C-A680-73C3-D2C133386020}"/>
          </ac:spMkLst>
        </pc:spChg>
        <pc:spChg chg="add del mod">
          <ac:chgData name="Radkova, Viktoria" userId="66e74a28-5785-46cb-bb9f-db3984ac886d" providerId="ADAL" clId="{40202268-E635-42B0-9F04-157802F90B1E}" dt="2024-06-29T16:22:16.655" v="9" actId="478"/>
          <ac:spMkLst>
            <pc:docMk/>
            <pc:sldMk cId="3352130887" sldId="360"/>
            <ac:spMk id="23" creationId="{51312383-D931-C7AB-6592-185EC5C97F15}"/>
          </ac:spMkLst>
        </pc:spChg>
        <pc:spChg chg="add del mod">
          <ac:chgData name="Radkova, Viktoria" userId="66e74a28-5785-46cb-bb9f-db3984ac886d" providerId="ADAL" clId="{40202268-E635-42B0-9F04-157802F90B1E}" dt="2024-06-29T16:22:16.655" v="9" actId="478"/>
          <ac:spMkLst>
            <pc:docMk/>
            <pc:sldMk cId="3352130887" sldId="360"/>
            <ac:spMk id="25" creationId="{CABD5ADB-4181-DE86-E03D-3C20853BE6B3}"/>
          </ac:spMkLst>
        </pc:spChg>
        <pc:spChg chg="del">
          <ac:chgData name="Radkova, Viktoria" userId="66e74a28-5785-46cb-bb9f-db3984ac886d" providerId="ADAL" clId="{40202268-E635-42B0-9F04-157802F90B1E}" dt="2024-06-29T16:22:12.544" v="8" actId="478"/>
          <ac:spMkLst>
            <pc:docMk/>
            <pc:sldMk cId="3352130887" sldId="360"/>
            <ac:spMk id="26" creationId="{C87B2471-18AE-4799-A4F4-EECC094915B4}"/>
          </ac:spMkLst>
        </pc:spChg>
        <pc:spChg chg="del">
          <ac:chgData name="Radkova, Viktoria" userId="66e74a28-5785-46cb-bb9f-db3984ac886d" providerId="ADAL" clId="{40202268-E635-42B0-9F04-157802F90B1E}" dt="2024-06-29T16:22:12.544" v="8" actId="478"/>
          <ac:spMkLst>
            <pc:docMk/>
            <pc:sldMk cId="3352130887" sldId="360"/>
            <ac:spMk id="27" creationId="{45744750-2CD0-4319-A8B5-DADF25ED571D}"/>
          </ac:spMkLst>
        </pc:spChg>
        <pc:spChg chg="del">
          <ac:chgData name="Radkova, Viktoria" userId="66e74a28-5785-46cb-bb9f-db3984ac886d" providerId="ADAL" clId="{40202268-E635-42B0-9F04-157802F90B1E}" dt="2024-06-29T16:22:12.544" v="8" actId="478"/>
          <ac:spMkLst>
            <pc:docMk/>
            <pc:sldMk cId="3352130887" sldId="360"/>
            <ac:spMk id="28" creationId="{CFA11B12-E514-47E0-8EF5-FD0B750A93B2}"/>
          </ac:spMkLst>
        </pc:spChg>
        <pc:spChg chg="del">
          <ac:chgData name="Radkova, Viktoria" userId="66e74a28-5785-46cb-bb9f-db3984ac886d" providerId="ADAL" clId="{40202268-E635-42B0-9F04-157802F90B1E}" dt="2024-06-29T16:22:12.544" v="8" actId="478"/>
          <ac:spMkLst>
            <pc:docMk/>
            <pc:sldMk cId="3352130887" sldId="360"/>
            <ac:spMk id="29" creationId="{3640D080-6669-441A-9220-A6E428DD1EF1}"/>
          </ac:spMkLst>
        </pc:spChg>
        <pc:spChg chg="del">
          <ac:chgData name="Radkova, Viktoria" userId="66e74a28-5785-46cb-bb9f-db3984ac886d" providerId="ADAL" clId="{40202268-E635-42B0-9F04-157802F90B1E}" dt="2024-06-29T16:22:12.544" v="8" actId="478"/>
          <ac:spMkLst>
            <pc:docMk/>
            <pc:sldMk cId="3352130887" sldId="360"/>
            <ac:spMk id="30" creationId="{ECFE66B6-B6A8-4238-9AF9-89E257E29B39}"/>
          </ac:spMkLst>
        </pc:spChg>
        <pc:spChg chg="add del mod">
          <ac:chgData name="Radkova, Viktoria" userId="66e74a28-5785-46cb-bb9f-db3984ac886d" providerId="ADAL" clId="{40202268-E635-42B0-9F04-157802F90B1E}" dt="2024-06-30T17:46:46.062" v="1177" actId="478"/>
          <ac:spMkLst>
            <pc:docMk/>
            <pc:sldMk cId="3352130887" sldId="360"/>
            <ac:spMk id="31" creationId="{5E2450A9-78C7-C9EF-AE4D-8145C058061D}"/>
          </ac:spMkLst>
        </pc:spChg>
        <pc:graphicFrameChg chg="add mod modGraphic">
          <ac:chgData name="Radkova, Viktoria" userId="66e74a28-5785-46cb-bb9f-db3984ac886d" providerId="ADAL" clId="{40202268-E635-42B0-9F04-157802F90B1E}" dt="2024-06-30T17:47:10.230" v="1182"/>
          <ac:graphicFrameMkLst>
            <pc:docMk/>
            <pc:sldMk cId="3352130887" sldId="360"/>
            <ac:graphicFrameMk id="33" creationId="{FBFFF8F2-DAC3-E21A-2B3C-F3624B359CEF}"/>
          </ac:graphicFrameMkLst>
        </pc:graphicFrameChg>
        <pc:picChg chg="del">
          <ac:chgData name="Radkova, Viktoria" userId="66e74a28-5785-46cb-bb9f-db3984ac886d" providerId="ADAL" clId="{40202268-E635-42B0-9F04-157802F90B1E}" dt="2024-06-29T16:22:12.544" v="8" actId="478"/>
          <ac:picMkLst>
            <pc:docMk/>
            <pc:sldMk cId="3352130887" sldId="360"/>
            <ac:picMk id="32" creationId="{8F8FD044-75E8-40EC-9FB0-C515A85311ED}"/>
          </ac:picMkLst>
        </pc:picChg>
        <pc:picChg chg="del">
          <ac:chgData name="Radkova, Viktoria" userId="66e74a28-5785-46cb-bb9f-db3984ac886d" providerId="ADAL" clId="{40202268-E635-42B0-9F04-157802F90B1E}" dt="2024-06-29T16:22:12.544" v="8" actId="478"/>
          <ac:picMkLst>
            <pc:docMk/>
            <pc:sldMk cId="3352130887" sldId="360"/>
            <ac:picMk id="34" creationId="{8AE478BD-FD23-419F-B263-D118B404F288}"/>
          </ac:picMkLst>
        </pc:picChg>
        <pc:picChg chg="del">
          <ac:chgData name="Radkova, Viktoria" userId="66e74a28-5785-46cb-bb9f-db3984ac886d" providerId="ADAL" clId="{40202268-E635-42B0-9F04-157802F90B1E}" dt="2024-06-29T16:22:12.544" v="8" actId="478"/>
          <ac:picMkLst>
            <pc:docMk/>
            <pc:sldMk cId="3352130887" sldId="360"/>
            <ac:picMk id="36" creationId="{BF9B6085-EADC-4D37-82F4-9B5B55210664}"/>
          </ac:picMkLst>
        </pc:picChg>
        <pc:picChg chg="del">
          <ac:chgData name="Radkova, Viktoria" userId="66e74a28-5785-46cb-bb9f-db3984ac886d" providerId="ADAL" clId="{40202268-E635-42B0-9F04-157802F90B1E}" dt="2024-06-29T16:22:12.544" v="8" actId="478"/>
          <ac:picMkLst>
            <pc:docMk/>
            <pc:sldMk cId="3352130887" sldId="360"/>
            <ac:picMk id="38" creationId="{B089F130-278C-4ECC-9350-8F2CA8AE8B0B}"/>
          </ac:picMkLst>
        </pc:picChg>
        <pc:picChg chg="del">
          <ac:chgData name="Radkova, Viktoria" userId="66e74a28-5785-46cb-bb9f-db3984ac886d" providerId="ADAL" clId="{40202268-E635-42B0-9F04-157802F90B1E}" dt="2024-06-29T16:22:12.544" v="8" actId="478"/>
          <ac:picMkLst>
            <pc:docMk/>
            <pc:sldMk cId="3352130887" sldId="360"/>
            <ac:picMk id="40" creationId="{FE63EC61-BAF6-4A58-9A38-A3E2265A0440}"/>
          </ac:picMkLst>
        </pc:picChg>
      </pc:sldChg>
      <pc:sldChg chg="addSp delSp modSp add mod ord">
        <pc:chgData name="Radkova, Viktoria" userId="66e74a28-5785-46cb-bb9f-db3984ac886d" providerId="ADAL" clId="{40202268-E635-42B0-9F04-157802F90B1E}" dt="2024-06-30T16:50:17.641" v="968" actId="20577"/>
        <pc:sldMkLst>
          <pc:docMk/>
          <pc:sldMk cId="2051234384" sldId="361"/>
        </pc:sldMkLst>
        <pc:spChg chg="mod">
          <ac:chgData name="Radkova, Viktoria" userId="66e74a28-5785-46cb-bb9f-db3984ac886d" providerId="ADAL" clId="{40202268-E635-42B0-9F04-157802F90B1E}" dt="2024-06-30T16:50:17.641" v="968" actId="20577"/>
          <ac:spMkLst>
            <pc:docMk/>
            <pc:sldMk cId="2051234384" sldId="361"/>
            <ac:spMk id="2" creationId="{A9501C14-7F4D-4D43-AB31-14E1B4AA1C63}"/>
          </ac:spMkLst>
        </pc:spChg>
        <pc:spChg chg="mod">
          <ac:chgData name="Radkova, Viktoria" userId="66e74a28-5785-46cb-bb9f-db3984ac886d" providerId="ADAL" clId="{40202268-E635-42B0-9F04-157802F90B1E}" dt="2024-06-30T16:33:26.175" v="710" actId="255"/>
          <ac:spMkLst>
            <pc:docMk/>
            <pc:sldMk cId="2051234384" sldId="361"/>
            <ac:spMk id="3" creationId="{04141C1E-7FB9-4FD0-9195-B9ADFD18ADC1}"/>
          </ac:spMkLst>
        </pc:spChg>
        <pc:spChg chg="del">
          <ac:chgData name="Radkova, Viktoria" userId="66e74a28-5785-46cb-bb9f-db3984ac886d" providerId="ADAL" clId="{40202268-E635-42B0-9F04-157802F90B1E}" dt="2024-06-30T16:45:03.888" v="886" actId="478"/>
          <ac:spMkLst>
            <pc:docMk/>
            <pc:sldMk cId="2051234384" sldId="361"/>
            <ac:spMk id="4" creationId="{30C59246-61F9-4344-994B-CAC75B954C24}"/>
          </ac:spMkLst>
        </pc:spChg>
        <pc:picChg chg="add mod">
          <ac:chgData name="Radkova, Viktoria" userId="66e74a28-5785-46cb-bb9f-db3984ac886d" providerId="ADAL" clId="{40202268-E635-42B0-9F04-157802F90B1E}" dt="2024-06-30T16:26:06.421" v="509"/>
          <ac:picMkLst>
            <pc:docMk/>
            <pc:sldMk cId="2051234384" sldId="361"/>
            <ac:picMk id="5" creationId="{350B9D24-3C07-2695-5CE4-F5B0912A3895}"/>
          </ac:picMkLst>
        </pc:picChg>
        <pc:picChg chg="del">
          <ac:chgData name="Radkova, Viktoria" userId="66e74a28-5785-46cb-bb9f-db3984ac886d" providerId="ADAL" clId="{40202268-E635-42B0-9F04-157802F90B1E}" dt="2024-06-30T16:26:04.703" v="507" actId="478"/>
          <ac:picMkLst>
            <pc:docMk/>
            <pc:sldMk cId="2051234384" sldId="361"/>
            <ac:picMk id="12" creationId="{897CEFBB-EE8F-D6C8-5248-23E944204BD9}"/>
          </ac:picMkLst>
        </pc:picChg>
        <pc:picChg chg="del">
          <ac:chgData name="Radkova, Viktoria" userId="66e74a28-5785-46cb-bb9f-db3984ac886d" providerId="ADAL" clId="{40202268-E635-42B0-9F04-157802F90B1E}" dt="2024-06-30T16:26:05.720" v="508" actId="478"/>
          <ac:picMkLst>
            <pc:docMk/>
            <pc:sldMk cId="2051234384" sldId="361"/>
            <ac:picMk id="19" creationId="{E0D917FB-6B74-D4FD-F37E-F895B3E583D6}"/>
          </ac:picMkLst>
        </pc:picChg>
      </pc:sldChg>
      <pc:sldChg chg="addSp delSp modSp add mod ord">
        <pc:chgData name="Radkova, Viktoria" userId="66e74a28-5785-46cb-bb9f-db3984ac886d" providerId="ADAL" clId="{40202268-E635-42B0-9F04-157802F90B1E}" dt="2024-06-30T16:29:47.948" v="554" actId="1076"/>
        <pc:sldMkLst>
          <pc:docMk/>
          <pc:sldMk cId="3691563947" sldId="362"/>
        </pc:sldMkLst>
        <pc:spChg chg="mod">
          <ac:chgData name="Radkova, Viktoria" userId="66e74a28-5785-46cb-bb9f-db3984ac886d" providerId="ADAL" clId="{40202268-E635-42B0-9F04-157802F90B1E}" dt="2024-06-30T16:29:47.948" v="554" actId="1076"/>
          <ac:spMkLst>
            <pc:docMk/>
            <pc:sldMk cId="3691563947" sldId="362"/>
            <ac:spMk id="2" creationId="{880D9D20-B4BB-42AA-8DDD-68CC9F1D95DB}"/>
          </ac:spMkLst>
        </pc:spChg>
        <pc:spChg chg="del">
          <ac:chgData name="Radkova, Viktoria" userId="66e74a28-5785-46cb-bb9f-db3984ac886d" providerId="ADAL" clId="{40202268-E635-42B0-9F04-157802F90B1E}" dt="2024-06-30T16:29:38.012" v="551" actId="478"/>
          <ac:spMkLst>
            <pc:docMk/>
            <pc:sldMk cId="3691563947" sldId="362"/>
            <ac:spMk id="3" creationId="{ED9E8FDB-60EE-45AE-BB89-9A561A61C2AC}"/>
          </ac:spMkLst>
        </pc:spChg>
        <pc:spChg chg="add del mod">
          <ac:chgData name="Radkova, Viktoria" userId="66e74a28-5785-46cb-bb9f-db3984ac886d" providerId="ADAL" clId="{40202268-E635-42B0-9F04-157802F90B1E}" dt="2024-06-30T16:29:40.228" v="552" actId="478"/>
          <ac:spMkLst>
            <pc:docMk/>
            <pc:sldMk cId="3691563947" sldId="362"/>
            <ac:spMk id="5" creationId="{A80F788B-FE12-2221-D19F-B6507FB34CFF}"/>
          </ac:spMkLst>
        </pc:spChg>
      </pc:sldChg>
      <pc:sldChg chg="addSp delSp modSp add mod ord">
        <pc:chgData name="Radkova, Viktoria" userId="66e74a28-5785-46cb-bb9f-db3984ac886d" providerId="ADAL" clId="{40202268-E635-42B0-9F04-157802F90B1E}" dt="2024-07-01T07:41:16.313" v="1238" actId="20577"/>
        <pc:sldMkLst>
          <pc:docMk/>
          <pc:sldMk cId="892137777" sldId="363"/>
        </pc:sldMkLst>
        <pc:spChg chg="mod">
          <ac:chgData name="Radkova, Viktoria" userId="66e74a28-5785-46cb-bb9f-db3984ac886d" providerId="ADAL" clId="{40202268-E635-42B0-9F04-157802F90B1E}" dt="2024-07-01T07:41:16.313" v="1238" actId="20577"/>
          <ac:spMkLst>
            <pc:docMk/>
            <pc:sldMk cId="892137777" sldId="363"/>
            <ac:spMk id="2" creationId="{A9501C14-7F4D-4D43-AB31-14E1B4AA1C63}"/>
          </ac:spMkLst>
        </pc:spChg>
        <pc:spChg chg="mod">
          <ac:chgData name="Radkova, Viktoria" userId="66e74a28-5785-46cb-bb9f-db3984ac886d" providerId="ADAL" clId="{40202268-E635-42B0-9F04-157802F90B1E}" dt="2024-06-30T16:51:47.977" v="991" actId="20577"/>
          <ac:spMkLst>
            <pc:docMk/>
            <pc:sldMk cId="892137777" sldId="363"/>
            <ac:spMk id="3" creationId="{04141C1E-7FB9-4FD0-9195-B9ADFD18ADC1}"/>
          </ac:spMkLst>
        </pc:spChg>
        <pc:spChg chg="del">
          <ac:chgData name="Radkova, Viktoria" userId="66e74a28-5785-46cb-bb9f-db3984ac886d" providerId="ADAL" clId="{40202268-E635-42B0-9F04-157802F90B1E}" dt="2024-06-30T16:44:52.726" v="884" actId="478"/>
          <ac:spMkLst>
            <pc:docMk/>
            <pc:sldMk cId="892137777" sldId="363"/>
            <ac:spMk id="4" creationId="{30C59246-61F9-4344-994B-CAC75B954C24}"/>
          </ac:spMkLst>
        </pc:spChg>
        <pc:picChg chg="add mod">
          <ac:chgData name="Radkova, Viktoria" userId="66e74a28-5785-46cb-bb9f-db3984ac886d" providerId="ADAL" clId="{40202268-E635-42B0-9F04-157802F90B1E}" dt="2024-06-30T16:44:06.150" v="870"/>
          <ac:picMkLst>
            <pc:docMk/>
            <pc:sldMk cId="892137777" sldId="363"/>
            <ac:picMk id="5" creationId="{5D2B6E26-78CB-8EB5-EDFF-9D5DBF72295D}"/>
          </ac:picMkLst>
        </pc:picChg>
        <pc:picChg chg="del">
          <ac:chgData name="Radkova, Viktoria" userId="66e74a28-5785-46cb-bb9f-db3984ac886d" providerId="ADAL" clId="{40202268-E635-42B0-9F04-157802F90B1E}" dt="2024-06-30T16:44:04.260" v="868" actId="478"/>
          <ac:picMkLst>
            <pc:docMk/>
            <pc:sldMk cId="892137777" sldId="363"/>
            <ac:picMk id="12" creationId="{897CEFBB-EE8F-D6C8-5248-23E944204BD9}"/>
          </ac:picMkLst>
        </pc:picChg>
        <pc:picChg chg="del">
          <ac:chgData name="Radkova, Viktoria" userId="66e74a28-5785-46cb-bb9f-db3984ac886d" providerId="ADAL" clId="{40202268-E635-42B0-9F04-157802F90B1E}" dt="2024-06-30T16:44:05.586" v="869" actId="478"/>
          <ac:picMkLst>
            <pc:docMk/>
            <pc:sldMk cId="892137777" sldId="363"/>
            <ac:picMk id="19" creationId="{E0D917FB-6B74-D4FD-F37E-F895B3E583D6}"/>
          </ac:picMkLst>
        </pc:picChg>
      </pc:sldChg>
      <pc:sldChg chg="new del">
        <pc:chgData name="Radkova, Viktoria" userId="66e74a28-5785-46cb-bb9f-db3984ac886d" providerId="ADAL" clId="{40202268-E635-42B0-9F04-157802F90B1E}" dt="2024-06-30T17:40:50.039" v="993" actId="47"/>
        <pc:sldMkLst>
          <pc:docMk/>
          <pc:sldMk cId="4037408426" sldId="364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CAF0429-7383-4EF0-87E4-ACF68008539A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FD35897-056E-450F-A972-ED153021B62F}">
      <dgm:prSet phldrT="[Text]"/>
      <dgm:spPr/>
      <dgm:t>
        <a:bodyPr/>
        <a:lstStyle/>
        <a:p>
          <a:r>
            <a:rPr lang="bg-BG" dirty="0"/>
            <a:t>Резервно захранване</a:t>
          </a:r>
          <a:endParaRPr lang="en-US" dirty="0"/>
        </a:p>
      </dgm:t>
    </dgm:pt>
    <dgm:pt modelId="{AB59FAA4-5676-4779-983B-5ECE10BF0CD8}" type="parTrans" cxnId="{995D076B-F11C-471F-87D1-135C705A9118}">
      <dgm:prSet/>
      <dgm:spPr/>
      <dgm:t>
        <a:bodyPr/>
        <a:lstStyle/>
        <a:p>
          <a:endParaRPr lang="en-US"/>
        </a:p>
      </dgm:t>
    </dgm:pt>
    <dgm:pt modelId="{934ADC62-B6B1-4126-AEE4-959044F944B4}" type="sibTrans" cxnId="{995D076B-F11C-471F-87D1-135C705A9118}">
      <dgm:prSet/>
      <dgm:spPr/>
      <dgm:t>
        <a:bodyPr/>
        <a:lstStyle/>
        <a:p>
          <a:endParaRPr lang="en-US"/>
        </a:p>
      </dgm:t>
    </dgm:pt>
    <dgm:pt modelId="{1819390F-C6D7-42F6-83B6-138E61BC5024}">
      <dgm:prSet phldrT="[Text]"/>
      <dgm:spPr/>
      <dgm:t>
        <a:bodyPr/>
        <a:lstStyle/>
        <a:p>
          <a:r>
            <a:rPr lang="bg-BG" dirty="0"/>
            <a:t>Сензори за следене на нивото на храната в контейнера</a:t>
          </a:r>
          <a:endParaRPr lang="en-US" dirty="0"/>
        </a:p>
      </dgm:t>
    </dgm:pt>
    <dgm:pt modelId="{FE9E042C-13DB-44F9-84F3-FB18CF4FA7CA}" type="parTrans" cxnId="{86A918D5-2476-4AF6-918D-06E2AC737801}">
      <dgm:prSet/>
      <dgm:spPr/>
      <dgm:t>
        <a:bodyPr/>
        <a:lstStyle/>
        <a:p>
          <a:endParaRPr lang="en-US"/>
        </a:p>
      </dgm:t>
    </dgm:pt>
    <dgm:pt modelId="{1784A36F-748B-4C8D-91B6-CB41331BA8BC}" type="sibTrans" cxnId="{86A918D5-2476-4AF6-918D-06E2AC737801}">
      <dgm:prSet/>
      <dgm:spPr/>
      <dgm:t>
        <a:bodyPr/>
        <a:lstStyle/>
        <a:p>
          <a:endParaRPr lang="en-US"/>
        </a:p>
      </dgm:t>
    </dgm:pt>
    <dgm:pt modelId="{CDB79E06-21C4-4239-9995-879E031354F6}">
      <dgm:prSet phldrT="[Text]"/>
      <dgm:spPr/>
      <dgm:t>
        <a:bodyPr/>
        <a:lstStyle/>
        <a:p>
          <a:r>
            <a:rPr lang="bg-BG" dirty="0"/>
            <a:t>Възможност за видео наблюдение</a:t>
          </a:r>
          <a:endParaRPr lang="en-US" dirty="0"/>
        </a:p>
      </dgm:t>
    </dgm:pt>
    <dgm:pt modelId="{F7B9D133-BBD4-4E96-BFAE-386977C33616}" type="parTrans" cxnId="{E9C5759C-02C9-4310-A7AF-6BCC87B75667}">
      <dgm:prSet/>
      <dgm:spPr/>
      <dgm:t>
        <a:bodyPr/>
        <a:lstStyle/>
        <a:p>
          <a:endParaRPr lang="en-US"/>
        </a:p>
      </dgm:t>
    </dgm:pt>
    <dgm:pt modelId="{CFC71458-F244-4DF2-B7C4-1B242870788F}" type="sibTrans" cxnId="{E9C5759C-02C9-4310-A7AF-6BCC87B75667}">
      <dgm:prSet/>
      <dgm:spPr/>
      <dgm:t>
        <a:bodyPr/>
        <a:lstStyle/>
        <a:p>
          <a:endParaRPr lang="en-US"/>
        </a:p>
      </dgm:t>
    </dgm:pt>
    <dgm:pt modelId="{270B7CCE-8988-4FA5-B957-822B1C1B4276}">
      <dgm:prSet/>
      <dgm:spPr/>
      <dgm:t>
        <a:bodyPr/>
        <a:lstStyle/>
        <a:p>
          <a:r>
            <a:rPr lang="bg-BG"/>
            <a:t>Контейнер за лакомства</a:t>
          </a:r>
          <a:endParaRPr lang="en-US"/>
        </a:p>
      </dgm:t>
    </dgm:pt>
    <dgm:pt modelId="{B49BE072-2A25-45BF-B5D7-65E8CBA58CAA}" type="parTrans" cxnId="{9EBA2E69-23BC-4A87-A8F6-2C05E3FF1376}">
      <dgm:prSet/>
      <dgm:spPr/>
      <dgm:t>
        <a:bodyPr/>
        <a:lstStyle/>
        <a:p>
          <a:endParaRPr lang="en-US"/>
        </a:p>
      </dgm:t>
    </dgm:pt>
    <dgm:pt modelId="{2038AA09-9CA9-4777-A76E-6997D3E74B4C}" type="sibTrans" cxnId="{9EBA2E69-23BC-4A87-A8F6-2C05E3FF1376}">
      <dgm:prSet/>
      <dgm:spPr/>
      <dgm:t>
        <a:bodyPr/>
        <a:lstStyle/>
        <a:p>
          <a:endParaRPr lang="en-US"/>
        </a:p>
      </dgm:t>
    </dgm:pt>
    <dgm:pt modelId="{0B675D43-B7F3-4D7A-9C2D-46DDF526C4E9}" type="pres">
      <dgm:prSet presAssocID="{FCAF0429-7383-4EF0-87E4-ACF68008539A}" presName="Name0" presStyleCnt="0">
        <dgm:presLayoutVars>
          <dgm:chMax val="7"/>
          <dgm:chPref val="7"/>
          <dgm:dir/>
        </dgm:presLayoutVars>
      </dgm:prSet>
      <dgm:spPr/>
    </dgm:pt>
    <dgm:pt modelId="{793BFA79-9FFC-44BC-BBAF-47F4CD08B6AE}" type="pres">
      <dgm:prSet presAssocID="{FCAF0429-7383-4EF0-87E4-ACF68008539A}" presName="Name1" presStyleCnt="0"/>
      <dgm:spPr/>
    </dgm:pt>
    <dgm:pt modelId="{F9B64266-A20F-4E71-93BC-D849ABC724A6}" type="pres">
      <dgm:prSet presAssocID="{FCAF0429-7383-4EF0-87E4-ACF68008539A}" presName="cycle" presStyleCnt="0"/>
      <dgm:spPr/>
    </dgm:pt>
    <dgm:pt modelId="{AA116D7B-8D0F-429F-9E3E-BDB1D8BB76AC}" type="pres">
      <dgm:prSet presAssocID="{FCAF0429-7383-4EF0-87E4-ACF68008539A}" presName="srcNode" presStyleLbl="node1" presStyleIdx="0" presStyleCnt="4"/>
      <dgm:spPr/>
    </dgm:pt>
    <dgm:pt modelId="{1D77748B-8D45-4D4C-A59E-3C1D87C69A1F}" type="pres">
      <dgm:prSet presAssocID="{FCAF0429-7383-4EF0-87E4-ACF68008539A}" presName="conn" presStyleLbl="parChTrans1D2" presStyleIdx="0" presStyleCnt="1"/>
      <dgm:spPr/>
    </dgm:pt>
    <dgm:pt modelId="{8DF90047-6E99-44BD-8722-7110C13B8F92}" type="pres">
      <dgm:prSet presAssocID="{FCAF0429-7383-4EF0-87E4-ACF68008539A}" presName="extraNode" presStyleLbl="node1" presStyleIdx="0" presStyleCnt="4"/>
      <dgm:spPr/>
    </dgm:pt>
    <dgm:pt modelId="{97F09FFA-AE56-43C3-8FAB-BF075EA08808}" type="pres">
      <dgm:prSet presAssocID="{FCAF0429-7383-4EF0-87E4-ACF68008539A}" presName="dstNode" presStyleLbl="node1" presStyleIdx="0" presStyleCnt="4"/>
      <dgm:spPr/>
    </dgm:pt>
    <dgm:pt modelId="{A75F2C3A-C030-4A29-B325-21C61B2CF847}" type="pres">
      <dgm:prSet presAssocID="{AFD35897-056E-450F-A972-ED153021B62F}" presName="text_1" presStyleLbl="node1" presStyleIdx="0" presStyleCnt="4">
        <dgm:presLayoutVars>
          <dgm:bulletEnabled val="1"/>
        </dgm:presLayoutVars>
      </dgm:prSet>
      <dgm:spPr/>
    </dgm:pt>
    <dgm:pt modelId="{39095479-2061-4BAC-831E-77FFEBD0612D}" type="pres">
      <dgm:prSet presAssocID="{AFD35897-056E-450F-A972-ED153021B62F}" presName="accent_1" presStyleCnt="0"/>
      <dgm:spPr/>
    </dgm:pt>
    <dgm:pt modelId="{A3D94139-C81D-4231-BDAF-FA752BE01A2B}" type="pres">
      <dgm:prSet presAssocID="{AFD35897-056E-450F-A972-ED153021B62F}" presName="accentRepeatNode" presStyleLbl="solidFgAcc1" presStyleIdx="0" presStyleCnt="4"/>
      <dgm:spPr/>
    </dgm:pt>
    <dgm:pt modelId="{E985E7B0-674D-48A8-AB5C-C9E1CBE6439C}" type="pres">
      <dgm:prSet presAssocID="{1819390F-C6D7-42F6-83B6-138E61BC5024}" presName="text_2" presStyleLbl="node1" presStyleIdx="1" presStyleCnt="4">
        <dgm:presLayoutVars>
          <dgm:bulletEnabled val="1"/>
        </dgm:presLayoutVars>
      </dgm:prSet>
      <dgm:spPr/>
    </dgm:pt>
    <dgm:pt modelId="{9CAEF695-7F75-4D84-8F3B-38BEE0F0B2BC}" type="pres">
      <dgm:prSet presAssocID="{1819390F-C6D7-42F6-83B6-138E61BC5024}" presName="accent_2" presStyleCnt="0"/>
      <dgm:spPr/>
    </dgm:pt>
    <dgm:pt modelId="{129D3C1E-BCBE-4F98-952E-FD702EE25148}" type="pres">
      <dgm:prSet presAssocID="{1819390F-C6D7-42F6-83B6-138E61BC5024}" presName="accentRepeatNode" presStyleLbl="solidFgAcc1" presStyleIdx="1" presStyleCnt="4"/>
      <dgm:spPr/>
    </dgm:pt>
    <dgm:pt modelId="{F5641F94-A726-4F4E-A8B8-55121229A0AE}" type="pres">
      <dgm:prSet presAssocID="{270B7CCE-8988-4FA5-B957-822B1C1B4276}" presName="text_3" presStyleLbl="node1" presStyleIdx="2" presStyleCnt="4">
        <dgm:presLayoutVars>
          <dgm:bulletEnabled val="1"/>
        </dgm:presLayoutVars>
      </dgm:prSet>
      <dgm:spPr/>
    </dgm:pt>
    <dgm:pt modelId="{64891AD8-3091-489D-9E5B-C37B0A5CBFAF}" type="pres">
      <dgm:prSet presAssocID="{270B7CCE-8988-4FA5-B957-822B1C1B4276}" presName="accent_3" presStyleCnt="0"/>
      <dgm:spPr/>
    </dgm:pt>
    <dgm:pt modelId="{1C4FB659-7DD2-494A-A397-58D93F31F28E}" type="pres">
      <dgm:prSet presAssocID="{270B7CCE-8988-4FA5-B957-822B1C1B4276}" presName="accentRepeatNode" presStyleLbl="solidFgAcc1" presStyleIdx="2" presStyleCnt="4"/>
      <dgm:spPr/>
    </dgm:pt>
    <dgm:pt modelId="{2F72F145-6967-4C56-BF8B-7C9081D20164}" type="pres">
      <dgm:prSet presAssocID="{CDB79E06-21C4-4239-9995-879E031354F6}" presName="text_4" presStyleLbl="node1" presStyleIdx="3" presStyleCnt="4">
        <dgm:presLayoutVars>
          <dgm:bulletEnabled val="1"/>
        </dgm:presLayoutVars>
      </dgm:prSet>
      <dgm:spPr/>
    </dgm:pt>
    <dgm:pt modelId="{6DCC9603-9E2F-4458-A6EB-F3CC1357EE93}" type="pres">
      <dgm:prSet presAssocID="{CDB79E06-21C4-4239-9995-879E031354F6}" presName="accent_4" presStyleCnt="0"/>
      <dgm:spPr/>
    </dgm:pt>
    <dgm:pt modelId="{C13E82CA-EB50-4919-A8A5-BD4DF427C99A}" type="pres">
      <dgm:prSet presAssocID="{CDB79E06-21C4-4239-9995-879E031354F6}" presName="accentRepeatNode" presStyleLbl="solidFgAcc1" presStyleIdx="3" presStyleCnt="4"/>
      <dgm:spPr/>
    </dgm:pt>
  </dgm:ptLst>
  <dgm:cxnLst>
    <dgm:cxn modelId="{9EBA2E69-23BC-4A87-A8F6-2C05E3FF1376}" srcId="{FCAF0429-7383-4EF0-87E4-ACF68008539A}" destId="{270B7CCE-8988-4FA5-B957-822B1C1B4276}" srcOrd="2" destOrd="0" parTransId="{B49BE072-2A25-45BF-B5D7-65E8CBA58CAA}" sibTransId="{2038AA09-9CA9-4777-A76E-6997D3E74B4C}"/>
    <dgm:cxn modelId="{3ACA066A-B9EC-42F3-A095-89AB866B5698}" type="presOf" srcId="{CDB79E06-21C4-4239-9995-879E031354F6}" destId="{2F72F145-6967-4C56-BF8B-7C9081D20164}" srcOrd="0" destOrd="0" presId="urn:microsoft.com/office/officeart/2008/layout/VerticalCurvedList"/>
    <dgm:cxn modelId="{995D076B-F11C-471F-87D1-135C705A9118}" srcId="{FCAF0429-7383-4EF0-87E4-ACF68008539A}" destId="{AFD35897-056E-450F-A972-ED153021B62F}" srcOrd="0" destOrd="0" parTransId="{AB59FAA4-5676-4779-983B-5ECE10BF0CD8}" sibTransId="{934ADC62-B6B1-4126-AEE4-959044F944B4}"/>
    <dgm:cxn modelId="{E13D167A-9304-4F87-B94B-E33D492EB6CB}" type="presOf" srcId="{270B7CCE-8988-4FA5-B957-822B1C1B4276}" destId="{F5641F94-A726-4F4E-A8B8-55121229A0AE}" srcOrd="0" destOrd="0" presId="urn:microsoft.com/office/officeart/2008/layout/VerticalCurvedList"/>
    <dgm:cxn modelId="{AA248F5A-C212-431C-B8B4-CFD218E0CCCB}" type="presOf" srcId="{FCAF0429-7383-4EF0-87E4-ACF68008539A}" destId="{0B675D43-B7F3-4D7A-9C2D-46DDF526C4E9}" srcOrd="0" destOrd="0" presId="urn:microsoft.com/office/officeart/2008/layout/VerticalCurvedList"/>
    <dgm:cxn modelId="{4561CC87-4D4F-4240-9838-05548DC4E196}" type="presOf" srcId="{934ADC62-B6B1-4126-AEE4-959044F944B4}" destId="{1D77748B-8D45-4D4C-A59E-3C1D87C69A1F}" srcOrd="0" destOrd="0" presId="urn:microsoft.com/office/officeart/2008/layout/VerticalCurvedList"/>
    <dgm:cxn modelId="{E9C5759C-02C9-4310-A7AF-6BCC87B75667}" srcId="{FCAF0429-7383-4EF0-87E4-ACF68008539A}" destId="{CDB79E06-21C4-4239-9995-879E031354F6}" srcOrd="3" destOrd="0" parTransId="{F7B9D133-BBD4-4E96-BFAE-386977C33616}" sibTransId="{CFC71458-F244-4DF2-B7C4-1B242870788F}"/>
    <dgm:cxn modelId="{2B2FA9B3-D731-4C3B-965F-E4DE1AADC91C}" type="presOf" srcId="{AFD35897-056E-450F-A972-ED153021B62F}" destId="{A75F2C3A-C030-4A29-B325-21C61B2CF847}" srcOrd="0" destOrd="0" presId="urn:microsoft.com/office/officeart/2008/layout/VerticalCurvedList"/>
    <dgm:cxn modelId="{7B5C7FB8-FB3B-4465-848A-CEE513AB2953}" type="presOf" srcId="{1819390F-C6D7-42F6-83B6-138E61BC5024}" destId="{E985E7B0-674D-48A8-AB5C-C9E1CBE6439C}" srcOrd="0" destOrd="0" presId="urn:microsoft.com/office/officeart/2008/layout/VerticalCurvedList"/>
    <dgm:cxn modelId="{86A918D5-2476-4AF6-918D-06E2AC737801}" srcId="{FCAF0429-7383-4EF0-87E4-ACF68008539A}" destId="{1819390F-C6D7-42F6-83B6-138E61BC5024}" srcOrd="1" destOrd="0" parTransId="{FE9E042C-13DB-44F9-84F3-FB18CF4FA7CA}" sibTransId="{1784A36F-748B-4C8D-91B6-CB41331BA8BC}"/>
    <dgm:cxn modelId="{C040C8E9-C911-4181-BC4A-CD62C63644CC}" type="presParOf" srcId="{0B675D43-B7F3-4D7A-9C2D-46DDF526C4E9}" destId="{793BFA79-9FFC-44BC-BBAF-47F4CD08B6AE}" srcOrd="0" destOrd="0" presId="urn:microsoft.com/office/officeart/2008/layout/VerticalCurvedList"/>
    <dgm:cxn modelId="{30A7844F-BD34-4C94-AA7C-509619C882CF}" type="presParOf" srcId="{793BFA79-9FFC-44BC-BBAF-47F4CD08B6AE}" destId="{F9B64266-A20F-4E71-93BC-D849ABC724A6}" srcOrd="0" destOrd="0" presId="urn:microsoft.com/office/officeart/2008/layout/VerticalCurvedList"/>
    <dgm:cxn modelId="{8C51A637-DE79-4610-B730-0776F4DC825D}" type="presParOf" srcId="{F9B64266-A20F-4E71-93BC-D849ABC724A6}" destId="{AA116D7B-8D0F-429F-9E3E-BDB1D8BB76AC}" srcOrd="0" destOrd="0" presId="urn:microsoft.com/office/officeart/2008/layout/VerticalCurvedList"/>
    <dgm:cxn modelId="{0E870872-94E1-4BB5-9C19-3CDC5259ABC0}" type="presParOf" srcId="{F9B64266-A20F-4E71-93BC-D849ABC724A6}" destId="{1D77748B-8D45-4D4C-A59E-3C1D87C69A1F}" srcOrd="1" destOrd="0" presId="urn:microsoft.com/office/officeart/2008/layout/VerticalCurvedList"/>
    <dgm:cxn modelId="{1B1A83CE-6BC4-4BBB-8955-F8B53CBEBA19}" type="presParOf" srcId="{F9B64266-A20F-4E71-93BC-D849ABC724A6}" destId="{8DF90047-6E99-44BD-8722-7110C13B8F92}" srcOrd="2" destOrd="0" presId="urn:microsoft.com/office/officeart/2008/layout/VerticalCurvedList"/>
    <dgm:cxn modelId="{00699132-AE06-44F3-8017-CC9A441E87E5}" type="presParOf" srcId="{F9B64266-A20F-4E71-93BC-D849ABC724A6}" destId="{97F09FFA-AE56-43C3-8FAB-BF075EA08808}" srcOrd="3" destOrd="0" presId="urn:microsoft.com/office/officeart/2008/layout/VerticalCurvedList"/>
    <dgm:cxn modelId="{B789C087-F8B1-4E2A-B772-D1C8628E1643}" type="presParOf" srcId="{793BFA79-9FFC-44BC-BBAF-47F4CD08B6AE}" destId="{A75F2C3A-C030-4A29-B325-21C61B2CF847}" srcOrd="1" destOrd="0" presId="urn:microsoft.com/office/officeart/2008/layout/VerticalCurvedList"/>
    <dgm:cxn modelId="{4868AF97-D4EE-4334-8A82-3F42915CAD8A}" type="presParOf" srcId="{793BFA79-9FFC-44BC-BBAF-47F4CD08B6AE}" destId="{39095479-2061-4BAC-831E-77FFEBD0612D}" srcOrd="2" destOrd="0" presId="urn:microsoft.com/office/officeart/2008/layout/VerticalCurvedList"/>
    <dgm:cxn modelId="{E420D1BA-E113-4FFB-AC2A-A08B5E8DA124}" type="presParOf" srcId="{39095479-2061-4BAC-831E-77FFEBD0612D}" destId="{A3D94139-C81D-4231-BDAF-FA752BE01A2B}" srcOrd="0" destOrd="0" presId="urn:microsoft.com/office/officeart/2008/layout/VerticalCurvedList"/>
    <dgm:cxn modelId="{542BAF5D-EE1C-4C54-99DC-711F901085B4}" type="presParOf" srcId="{793BFA79-9FFC-44BC-BBAF-47F4CD08B6AE}" destId="{E985E7B0-674D-48A8-AB5C-C9E1CBE6439C}" srcOrd="3" destOrd="0" presId="urn:microsoft.com/office/officeart/2008/layout/VerticalCurvedList"/>
    <dgm:cxn modelId="{EDED60C8-5FED-4CA6-8866-A19F5DA148A6}" type="presParOf" srcId="{793BFA79-9FFC-44BC-BBAF-47F4CD08B6AE}" destId="{9CAEF695-7F75-4D84-8F3B-38BEE0F0B2BC}" srcOrd="4" destOrd="0" presId="urn:microsoft.com/office/officeart/2008/layout/VerticalCurvedList"/>
    <dgm:cxn modelId="{6F173F78-5351-494B-88A2-CB952133B29C}" type="presParOf" srcId="{9CAEF695-7F75-4D84-8F3B-38BEE0F0B2BC}" destId="{129D3C1E-BCBE-4F98-952E-FD702EE25148}" srcOrd="0" destOrd="0" presId="urn:microsoft.com/office/officeart/2008/layout/VerticalCurvedList"/>
    <dgm:cxn modelId="{4D38144C-3087-4094-9AC0-769969256097}" type="presParOf" srcId="{793BFA79-9FFC-44BC-BBAF-47F4CD08B6AE}" destId="{F5641F94-A726-4F4E-A8B8-55121229A0AE}" srcOrd="5" destOrd="0" presId="urn:microsoft.com/office/officeart/2008/layout/VerticalCurvedList"/>
    <dgm:cxn modelId="{B923822B-997B-46FC-94C1-B6B43185546B}" type="presParOf" srcId="{793BFA79-9FFC-44BC-BBAF-47F4CD08B6AE}" destId="{64891AD8-3091-489D-9E5B-C37B0A5CBFAF}" srcOrd="6" destOrd="0" presId="urn:microsoft.com/office/officeart/2008/layout/VerticalCurvedList"/>
    <dgm:cxn modelId="{F39F42FB-E5FE-4FE9-9B1F-079FA1F4F8E1}" type="presParOf" srcId="{64891AD8-3091-489D-9E5B-C37B0A5CBFAF}" destId="{1C4FB659-7DD2-494A-A397-58D93F31F28E}" srcOrd="0" destOrd="0" presId="urn:microsoft.com/office/officeart/2008/layout/VerticalCurvedList"/>
    <dgm:cxn modelId="{7A74E40D-6505-4ED5-8345-EAFCB8CF46AD}" type="presParOf" srcId="{793BFA79-9FFC-44BC-BBAF-47F4CD08B6AE}" destId="{2F72F145-6967-4C56-BF8B-7C9081D20164}" srcOrd="7" destOrd="0" presId="urn:microsoft.com/office/officeart/2008/layout/VerticalCurvedList"/>
    <dgm:cxn modelId="{9311F372-5DE9-450E-8456-1D920C4CCDDA}" type="presParOf" srcId="{793BFA79-9FFC-44BC-BBAF-47F4CD08B6AE}" destId="{6DCC9603-9E2F-4458-A6EB-F3CC1357EE93}" srcOrd="8" destOrd="0" presId="urn:microsoft.com/office/officeart/2008/layout/VerticalCurvedList"/>
    <dgm:cxn modelId="{22DE1554-23BB-4F5A-AC35-1AB82937A6F3}" type="presParOf" srcId="{6DCC9603-9E2F-4458-A6EB-F3CC1357EE93}" destId="{C13E82CA-EB50-4919-A8A5-BD4DF427C99A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D77748B-8D45-4D4C-A59E-3C1D87C69A1F}">
      <dsp:nvSpPr>
        <dsp:cNvPr id="0" name=""/>
        <dsp:cNvSpPr/>
      </dsp:nvSpPr>
      <dsp:spPr>
        <a:xfrm>
          <a:off x="-4427373" y="-679025"/>
          <a:ext cx="5274476" cy="5274476"/>
        </a:xfrm>
        <a:prstGeom prst="blockArc">
          <a:avLst>
            <a:gd name="adj1" fmla="val 18900000"/>
            <a:gd name="adj2" fmla="val 2700000"/>
            <a:gd name="adj3" fmla="val 41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75F2C3A-C030-4A29-B325-21C61B2CF847}">
      <dsp:nvSpPr>
        <dsp:cNvPr id="0" name=""/>
        <dsp:cNvSpPr/>
      </dsp:nvSpPr>
      <dsp:spPr>
        <a:xfrm>
          <a:off x="443747" y="301094"/>
          <a:ext cx="9933950" cy="60250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78237" tIns="73660" rIns="73660" bIns="7366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g-BG" sz="2900" kern="1200" dirty="0"/>
            <a:t>Резервно захранване</a:t>
          </a:r>
          <a:endParaRPr lang="en-US" sz="2900" kern="1200" dirty="0"/>
        </a:p>
      </dsp:txBody>
      <dsp:txXfrm>
        <a:off x="443747" y="301094"/>
        <a:ext cx="9933950" cy="602502"/>
      </dsp:txXfrm>
    </dsp:sp>
    <dsp:sp modelId="{A3D94139-C81D-4231-BDAF-FA752BE01A2B}">
      <dsp:nvSpPr>
        <dsp:cNvPr id="0" name=""/>
        <dsp:cNvSpPr/>
      </dsp:nvSpPr>
      <dsp:spPr>
        <a:xfrm>
          <a:off x="67182" y="225781"/>
          <a:ext cx="753128" cy="75312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985E7B0-674D-48A8-AB5C-C9E1CBE6439C}">
      <dsp:nvSpPr>
        <dsp:cNvPr id="0" name=""/>
        <dsp:cNvSpPr/>
      </dsp:nvSpPr>
      <dsp:spPr>
        <a:xfrm>
          <a:off x="789175" y="1205005"/>
          <a:ext cx="9588521" cy="60250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78237" tIns="73660" rIns="73660" bIns="7366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g-BG" sz="2900" kern="1200" dirty="0"/>
            <a:t>Сензори за следене на нивото на храната в контейнера</a:t>
          </a:r>
          <a:endParaRPr lang="en-US" sz="2900" kern="1200" dirty="0"/>
        </a:p>
      </dsp:txBody>
      <dsp:txXfrm>
        <a:off x="789175" y="1205005"/>
        <a:ext cx="9588521" cy="602502"/>
      </dsp:txXfrm>
    </dsp:sp>
    <dsp:sp modelId="{129D3C1E-BCBE-4F98-952E-FD702EE25148}">
      <dsp:nvSpPr>
        <dsp:cNvPr id="0" name=""/>
        <dsp:cNvSpPr/>
      </dsp:nvSpPr>
      <dsp:spPr>
        <a:xfrm>
          <a:off x="412611" y="1129693"/>
          <a:ext cx="753128" cy="75312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5641F94-A726-4F4E-A8B8-55121229A0AE}">
      <dsp:nvSpPr>
        <dsp:cNvPr id="0" name=""/>
        <dsp:cNvSpPr/>
      </dsp:nvSpPr>
      <dsp:spPr>
        <a:xfrm>
          <a:off x="789175" y="2108917"/>
          <a:ext cx="9588521" cy="60250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78237" tIns="73660" rIns="73660" bIns="7366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g-BG" sz="2900" kern="1200"/>
            <a:t>Контейнер за лакомства</a:t>
          </a:r>
          <a:endParaRPr lang="en-US" sz="2900" kern="1200"/>
        </a:p>
      </dsp:txBody>
      <dsp:txXfrm>
        <a:off x="789175" y="2108917"/>
        <a:ext cx="9588521" cy="602502"/>
      </dsp:txXfrm>
    </dsp:sp>
    <dsp:sp modelId="{1C4FB659-7DD2-494A-A397-58D93F31F28E}">
      <dsp:nvSpPr>
        <dsp:cNvPr id="0" name=""/>
        <dsp:cNvSpPr/>
      </dsp:nvSpPr>
      <dsp:spPr>
        <a:xfrm>
          <a:off x="412611" y="2033604"/>
          <a:ext cx="753128" cy="75312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F72F145-6967-4C56-BF8B-7C9081D20164}">
      <dsp:nvSpPr>
        <dsp:cNvPr id="0" name=""/>
        <dsp:cNvSpPr/>
      </dsp:nvSpPr>
      <dsp:spPr>
        <a:xfrm>
          <a:off x="443747" y="3012828"/>
          <a:ext cx="9933950" cy="60250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78237" tIns="73660" rIns="73660" bIns="7366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g-BG" sz="2900" kern="1200" dirty="0"/>
            <a:t>Възможност за видео наблюдение</a:t>
          </a:r>
          <a:endParaRPr lang="en-US" sz="2900" kern="1200" dirty="0"/>
        </a:p>
      </dsp:txBody>
      <dsp:txXfrm>
        <a:off x="443747" y="3012828"/>
        <a:ext cx="9933950" cy="602502"/>
      </dsp:txXfrm>
    </dsp:sp>
    <dsp:sp modelId="{C13E82CA-EB50-4919-A8A5-BD4DF427C99A}">
      <dsp:nvSpPr>
        <dsp:cNvPr id="0" name=""/>
        <dsp:cNvSpPr/>
      </dsp:nvSpPr>
      <dsp:spPr>
        <a:xfrm>
          <a:off x="67182" y="2937515"/>
          <a:ext cx="753128" cy="75312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EB018AA-DEA7-448F-AE2F-C3D13A0F02A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FB87A71-96EB-4108-95A3-855A4C3601A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647F05-0506-494A-8060-3F395B947DF9}" type="datetimeFigureOut">
              <a:rPr lang="en-US" smtClean="0"/>
              <a:t>7/1/2024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45591A-E83D-4F8A-B064-12B29D3154F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AF2308-535F-471C-9423-3467454C92F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61E857-36B8-43F1-9D87-FE508167BC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023140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BC0A13-3F3D-45D4-B17C-1E0ACF36A6FB}" type="datetimeFigureOut">
              <a:rPr lang="en-US" smtClean="0"/>
              <a:t>7/1/2024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FAAAB6-A2C6-4A85-A3A1-98EFBA61C96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67529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i="0" dirty="0">
              <a:effectLst/>
              <a:latin typeface="Segoe UI" panose="020B0502040204020203" pitchFamily="34" charset="0"/>
            </a:endParaRPr>
          </a:p>
          <a:p>
            <a:r>
              <a:rPr lang="en-US" dirty="0"/>
              <a:t>ID=d924773e-9a16-4d6d-9803-8cb819e99682
Recipe=text_billboard
Type=TextOnly
Variant=0
FamilyID=AccentBoxWalbaum_Zero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AA36B1-75F6-458C-B388-8BC01E9857C8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3205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i="0" dirty="0">
              <a:effectLst/>
              <a:latin typeface="Segoe UI" panose="020B0502040204020203" pitchFamily="34" charset="0"/>
            </a:endParaRPr>
          </a:p>
          <a:p>
            <a:r>
              <a:rPr lang="en-US" dirty="0"/>
              <a:t>ID=d924773e-9a16-4d6d-9803-8cb819e99682
Recipe=text_billboard
Type=TextOnly
Variant=0
FamilyID=AccentBoxWalbaum_Zero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AA36B1-75F6-458C-B388-8BC01E9857C8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20789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BC5C50C9-5CB7-4938-BEDF-DD2FC7529FA9}"/>
              </a:ext>
            </a:extLst>
          </p:cNvPr>
          <p:cNvSpPr/>
          <p:nvPr userDrawn="1"/>
        </p:nvSpPr>
        <p:spPr>
          <a:xfrm>
            <a:off x="1528762" y="1473243"/>
            <a:ext cx="9144000" cy="3007447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01368" y="1664208"/>
            <a:ext cx="8586216" cy="2176272"/>
          </a:xfrm>
        </p:spPr>
        <p:txBody>
          <a:bodyPr anchor="ctr">
            <a:normAutofit/>
          </a:bodyPr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87168" y="4142232"/>
            <a:ext cx="7223760" cy="685800"/>
          </a:xfrm>
          <a:solidFill>
            <a:schemeClr val="accent1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96404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3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" name="Rectangle 3">
            <a:extLst>
              <a:ext uri="{FF2B5EF4-FFF2-40B4-BE49-F238E27FC236}">
                <a16:creationId xmlns:a16="http://schemas.microsoft.com/office/drawing/2014/main" id="{2CD68929-9BD1-4A1E-9C1E-5B980D986EC1}"/>
              </a:ext>
            </a:extLst>
          </p:cNvPr>
          <p:cNvSpPr/>
          <p:nvPr userDrawn="1"/>
        </p:nvSpPr>
        <p:spPr>
          <a:xfrm>
            <a:off x="409575" y="633619"/>
            <a:ext cx="4927413" cy="5495925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978408"/>
            <a:ext cx="4059936" cy="1106424"/>
          </a:xfrm>
        </p:spPr>
        <p:txBody>
          <a:bodyPr anchor="ctr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2359152"/>
            <a:ext cx="4059936" cy="3429000"/>
          </a:xfrm>
        </p:spPr>
        <p:txBody>
          <a:bodyPr/>
          <a:lstStyle>
            <a:lvl1pPr marL="0" indent="0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D9F91D62-7A39-4697-A73D-908DBA590EF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961120" y="566928"/>
            <a:ext cx="2871216" cy="2340864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0" name="Picture Placeholder 14">
            <a:extLst>
              <a:ext uri="{FF2B5EF4-FFF2-40B4-BE49-F238E27FC236}">
                <a16:creationId xmlns:a16="http://schemas.microsoft.com/office/drawing/2014/main" id="{687A7A61-F904-44E0-837C-FB357932BC1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843016" y="566928"/>
            <a:ext cx="2871216" cy="2340864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3ED68CE-A00C-4DD9-8065-B0E3D033BC20}"/>
              </a:ext>
            </a:extLst>
          </p:cNvPr>
          <p:cNvSpPr/>
          <p:nvPr userDrawn="1"/>
        </p:nvSpPr>
        <p:spPr>
          <a:xfrm>
            <a:off x="345567" y="117043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3EDCB6-603C-4A22-80E6-232A6202452A}"/>
              </a:ext>
            </a:extLst>
          </p:cNvPr>
          <p:cNvSpPr/>
          <p:nvPr userDrawn="1"/>
        </p:nvSpPr>
        <p:spPr>
          <a:xfrm>
            <a:off x="877459" y="2121408"/>
            <a:ext cx="3958650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Picture Placeholder 14">
            <a:extLst>
              <a:ext uri="{FF2B5EF4-FFF2-40B4-BE49-F238E27FC236}">
                <a16:creationId xmlns:a16="http://schemas.microsoft.com/office/drawing/2014/main" id="{FBB9124E-D1EB-4540-B1E1-DF3CD388BB2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843016" y="3108960"/>
            <a:ext cx="5989320" cy="3054096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88171D0F-B23C-4DA9-9F5D-C5F480A4C5BE}"/>
              </a:ext>
            </a:extLst>
          </p:cNvPr>
          <p:cNvSpPr>
            <a:spLocks noGrp="1"/>
          </p:cNvSpPr>
          <p:nvPr>
            <p:ph type="dt" sz="half" idx="18"/>
          </p:nvPr>
        </p:nvSpPr>
        <p:spPr>
          <a:xfrm>
            <a:off x="905256" y="6356350"/>
            <a:ext cx="2743200" cy="365125"/>
          </a:xfrm>
        </p:spPr>
        <p:txBody>
          <a:bodyPr/>
          <a:lstStyle/>
          <a:p>
            <a:r>
              <a:rPr lang="en-US" dirty="0"/>
              <a:t>9/4/20XX</a:t>
            </a:r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69186A5E-A88B-4AD5-8730-E1679229BB98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FDD4F609-6DE6-4637-A216-DB19D982FF19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79717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4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" name="Rectangle 3">
            <a:extLst>
              <a:ext uri="{FF2B5EF4-FFF2-40B4-BE49-F238E27FC236}">
                <a16:creationId xmlns:a16="http://schemas.microsoft.com/office/drawing/2014/main" id="{2CD68929-9BD1-4A1E-9C1E-5B980D986EC1}"/>
              </a:ext>
            </a:extLst>
          </p:cNvPr>
          <p:cNvSpPr/>
          <p:nvPr userDrawn="1"/>
        </p:nvSpPr>
        <p:spPr>
          <a:xfrm>
            <a:off x="7324344" y="630936"/>
            <a:ext cx="4517136" cy="5495925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0" y="978408"/>
            <a:ext cx="3721608" cy="1106424"/>
          </a:xfrm>
        </p:spPr>
        <p:txBody>
          <a:bodyPr anchor="ctr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D9F91D62-7A39-4697-A73D-908DBA590EF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67328" y="630936"/>
            <a:ext cx="3246120" cy="2688336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0" name="Picture Placeholder 14">
            <a:extLst>
              <a:ext uri="{FF2B5EF4-FFF2-40B4-BE49-F238E27FC236}">
                <a16:creationId xmlns:a16="http://schemas.microsoft.com/office/drawing/2014/main" id="{687A7A61-F904-44E0-837C-FB357932BC1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11480" y="630936"/>
            <a:ext cx="3246120" cy="2688336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3ED68CE-A00C-4DD9-8065-B0E3D033BC20}"/>
              </a:ext>
            </a:extLst>
          </p:cNvPr>
          <p:cNvSpPr/>
          <p:nvPr userDrawn="1"/>
        </p:nvSpPr>
        <p:spPr>
          <a:xfrm>
            <a:off x="7260336" y="1179576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Picture Placeholder 14">
            <a:extLst>
              <a:ext uri="{FF2B5EF4-FFF2-40B4-BE49-F238E27FC236}">
                <a16:creationId xmlns:a16="http://schemas.microsoft.com/office/drawing/2014/main" id="{FBB9124E-D1EB-4540-B1E1-DF3CD388BB2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11480" y="3438144"/>
            <a:ext cx="3246120" cy="2688336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88171D0F-B23C-4DA9-9F5D-C5F480A4C5BE}"/>
              </a:ext>
            </a:extLst>
          </p:cNvPr>
          <p:cNvSpPr>
            <a:spLocks noGrp="1"/>
          </p:cNvSpPr>
          <p:nvPr>
            <p:ph type="dt" sz="half" idx="18"/>
          </p:nvPr>
        </p:nvSpPr>
        <p:spPr>
          <a:xfrm>
            <a:off x="905256" y="6356350"/>
            <a:ext cx="2743200" cy="365125"/>
          </a:xfrm>
        </p:spPr>
        <p:txBody>
          <a:bodyPr/>
          <a:lstStyle/>
          <a:p>
            <a:r>
              <a:rPr lang="en-US" dirty="0"/>
              <a:t>9/4/20XX</a:t>
            </a:r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69186A5E-A88B-4AD5-8730-E1679229BB98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FDD4F609-6DE6-4637-A216-DB19D982FF19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25280B1-DD77-4ADB-A6FC-71309BCB66E1}"/>
              </a:ext>
            </a:extLst>
          </p:cNvPr>
          <p:cNvSpPr/>
          <p:nvPr userDrawn="1"/>
        </p:nvSpPr>
        <p:spPr>
          <a:xfrm>
            <a:off x="7792216" y="2185416"/>
            <a:ext cx="3683187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Picture Placeholder 14">
            <a:extLst>
              <a:ext uri="{FF2B5EF4-FFF2-40B4-BE49-F238E27FC236}">
                <a16:creationId xmlns:a16="http://schemas.microsoft.com/office/drawing/2014/main" id="{6B8374DB-2C54-426F-9768-7B838BE1F98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767328" y="3438144"/>
            <a:ext cx="3246120" cy="2688336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0D33A8D-B0BB-4920-AAC4-6EE9952AA556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772400" y="3099816"/>
            <a:ext cx="3721100" cy="447675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FC2F80E1-DA5D-4EBA-BDBC-FFD24776ED0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772400" y="4215384"/>
            <a:ext cx="3721100" cy="447675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536A3E74-5D94-4FE5-A5F8-7DA032AD48A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7772400" y="5321808"/>
            <a:ext cx="3721100" cy="447675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14">
            <a:extLst>
              <a:ext uri="{FF2B5EF4-FFF2-40B4-BE49-F238E27FC236}">
                <a16:creationId xmlns:a16="http://schemas.microsoft.com/office/drawing/2014/main" id="{A36D2011-9E99-44AA-8612-4EEBAAA5D036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7772400" y="2532888"/>
            <a:ext cx="457200" cy="457200"/>
          </a:xfrm>
        </p:spPr>
        <p:txBody>
          <a:bodyPr anchor="ctr"/>
          <a:lstStyle>
            <a:lvl1pPr algn="ctr">
              <a:buNone/>
              <a:defRPr sz="9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4" name="Picture Placeholder 14">
            <a:extLst>
              <a:ext uri="{FF2B5EF4-FFF2-40B4-BE49-F238E27FC236}">
                <a16:creationId xmlns:a16="http://schemas.microsoft.com/office/drawing/2014/main" id="{80B0958E-0709-4604-ADAF-A6137275F31B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7772400" y="3630168"/>
            <a:ext cx="457200" cy="457200"/>
          </a:xfrm>
        </p:spPr>
        <p:txBody>
          <a:bodyPr anchor="ctr"/>
          <a:lstStyle>
            <a:lvl1pPr algn="ctr">
              <a:buNone/>
              <a:defRPr sz="9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5" name="Picture Placeholder 14">
            <a:extLst>
              <a:ext uri="{FF2B5EF4-FFF2-40B4-BE49-F238E27FC236}">
                <a16:creationId xmlns:a16="http://schemas.microsoft.com/office/drawing/2014/main" id="{F4A09204-1398-472F-B713-0AD49188773D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7772400" y="4754880"/>
            <a:ext cx="457200" cy="457200"/>
          </a:xfrm>
        </p:spPr>
        <p:txBody>
          <a:bodyPr anchor="ctr"/>
          <a:lstStyle>
            <a:lvl1pPr algn="ctr">
              <a:buNone/>
              <a:defRPr sz="900"/>
            </a:lvl1pPr>
          </a:lstStyle>
          <a:p>
            <a:r>
              <a:rPr lang="en-US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34393436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 userDrawn="1"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9/4/20XX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09944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9/4/20XX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03778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r>
              <a:rPr lang="en-US" dirty="0"/>
              <a:t>9/4/20XX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72245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r>
              <a:rPr lang="en-US" dirty="0"/>
              <a:t>9/4/20XX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3248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4064" y="1078992"/>
            <a:ext cx="6272784" cy="1536192"/>
          </a:xfrm>
        </p:spPr>
        <p:txBody>
          <a:bodyPr anchor="b">
            <a:normAutofit/>
          </a:bodyPr>
          <a:lstStyle>
            <a:lvl1pPr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84064" y="3355848"/>
            <a:ext cx="6272784" cy="2825496"/>
          </a:xfrm>
        </p:spPr>
        <p:txBody>
          <a:bodyPr/>
          <a:lstStyle>
            <a:lvl1pPr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05256" y="6356350"/>
            <a:ext cx="2743200" cy="365125"/>
          </a:xfrm>
        </p:spPr>
        <p:txBody>
          <a:bodyPr/>
          <a:lstStyle/>
          <a:p>
            <a:r>
              <a:rPr lang="en-US" dirty="0"/>
              <a:t>9/4/20XX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41648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3EEEC07-DA87-4415-8D6B-72E1B2686535}"/>
              </a:ext>
            </a:extLst>
          </p:cNvPr>
          <p:cNvSpPr/>
          <p:nvPr userDrawn="1"/>
        </p:nvSpPr>
        <p:spPr>
          <a:xfrm rot="5400000">
            <a:off x="5317960" y="36338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C47E32-D289-4A1B-A3C7-A355CD5572E8}"/>
              </a:ext>
            </a:extLst>
          </p:cNvPr>
          <p:cNvSpPr/>
          <p:nvPr userDrawn="1"/>
        </p:nvSpPr>
        <p:spPr>
          <a:xfrm>
            <a:off x="5099266" y="2935541"/>
            <a:ext cx="621792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D9F91D62-7A39-4697-A73D-908DBA590EF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7200" y="603504"/>
            <a:ext cx="4050792" cy="5577840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8125875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1078992"/>
            <a:ext cx="6272784" cy="1536192"/>
          </a:xfrm>
        </p:spPr>
        <p:txBody>
          <a:bodyPr anchor="b">
            <a:normAutofit/>
          </a:bodyPr>
          <a:lstStyle>
            <a:lvl1pPr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3355848"/>
            <a:ext cx="6272784" cy="2825496"/>
          </a:xfrm>
        </p:spPr>
        <p:txBody>
          <a:bodyPr/>
          <a:lstStyle>
            <a:lvl1pPr marL="0" indent="0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605272" y="6356350"/>
            <a:ext cx="1280160" cy="365125"/>
          </a:xfrm>
        </p:spPr>
        <p:txBody>
          <a:bodyPr/>
          <a:lstStyle/>
          <a:p>
            <a:fld id="{A65A5C87-DF58-40C8-B092-1DE63DB4547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3EEEC07-DA87-4415-8D6B-72E1B2686535}"/>
              </a:ext>
            </a:extLst>
          </p:cNvPr>
          <p:cNvSpPr/>
          <p:nvPr userDrawn="1"/>
        </p:nvSpPr>
        <p:spPr>
          <a:xfrm rot="5400000">
            <a:off x="850392" y="36576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D9F91D62-7A39-4697-A73D-908DBA590EF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80960" y="4352544"/>
            <a:ext cx="4507992" cy="2505456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0" name="Picture Placeholder 14">
            <a:extLst>
              <a:ext uri="{FF2B5EF4-FFF2-40B4-BE49-F238E27FC236}">
                <a16:creationId xmlns:a16="http://schemas.microsoft.com/office/drawing/2014/main" id="{687A7A61-F904-44E0-837C-FB357932BC1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80960" y="0"/>
            <a:ext cx="4507992" cy="4123944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EFA3CC7-31ED-4E5A-87A6-AA1D8F4251FC}"/>
              </a:ext>
            </a:extLst>
          </p:cNvPr>
          <p:cNvSpPr/>
          <p:nvPr userDrawn="1"/>
        </p:nvSpPr>
        <p:spPr>
          <a:xfrm>
            <a:off x="621792" y="2935541"/>
            <a:ext cx="621792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71787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B541A812-4D3F-4D65-BA64-BA64E37F2C1D}"/>
              </a:ext>
            </a:extLst>
          </p:cNvPr>
          <p:cNvSpPr/>
          <p:nvPr userDrawn="1"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7013448" cy="2990088"/>
          </a:xfrm>
        </p:spPr>
        <p:txBody>
          <a:bodyPr anchor="ctr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613648" y="1938528"/>
            <a:ext cx="2688336" cy="2990088"/>
          </a:xfrm>
          <a:solidFill>
            <a:schemeClr val="accent1"/>
          </a:solidFill>
        </p:spPr>
        <p:txBody>
          <a:bodyPr anchor="ctr">
            <a:normAutofit/>
          </a:bodyPr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716BBE9-8A9C-450B-A235-677945C7ED44}"/>
              </a:ext>
            </a:extLst>
          </p:cNvPr>
          <p:cNvSpPr/>
          <p:nvPr userDrawn="1"/>
        </p:nvSpPr>
        <p:spPr>
          <a:xfrm>
            <a:off x="609084" y="2965074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855E7BF-3629-4C02-98DF-CFC1C93CE036}"/>
              </a:ext>
            </a:extLst>
          </p:cNvPr>
          <p:cNvSpPr/>
          <p:nvPr userDrawn="1"/>
        </p:nvSpPr>
        <p:spPr>
          <a:xfrm rot="5400000">
            <a:off x="7360539" y="3424428"/>
            <a:ext cx="2103120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335400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 userDrawn="1"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01852" y="6356350"/>
            <a:ext cx="2743200" cy="365125"/>
          </a:xfrm>
        </p:spPr>
        <p:txBody>
          <a:bodyPr/>
          <a:lstStyle/>
          <a:p>
            <a:r>
              <a:rPr lang="en-US" dirty="0"/>
              <a:t>9/4/20XX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38697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 useBgFill="1">
        <p:nvSpPr>
          <p:cNvPr id="4" name="Rectangle 3">
            <a:extLst>
              <a:ext uri="{FF2B5EF4-FFF2-40B4-BE49-F238E27FC236}">
                <a16:creationId xmlns:a16="http://schemas.microsoft.com/office/drawing/2014/main" id="{673635DF-99E4-4A0C-A272-D9FF87695DE7}"/>
              </a:ext>
            </a:extLst>
          </p:cNvPr>
          <p:cNvSpPr/>
          <p:nvPr userDrawn="1"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590C76F-6331-4485-AA5B-D61483481F68}"/>
              </a:ext>
            </a:extLst>
          </p:cNvPr>
          <p:cNvSpPr/>
          <p:nvPr userDrawn="1"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  <a:solidFill>
            <a:schemeClr val="accent1"/>
          </a:solidFill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ECB2BA4C-9ADA-41DB-B758-9E3CFECDF52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05256" y="6356350"/>
            <a:ext cx="2743200" cy="365125"/>
          </a:xfrm>
        </p:spPr>
        <p:txBody>
          <a:bodyPr/>
          <a:lstStyle/>
          <a:p>
            <a:r>
              <a:rPr lang="en-US" dirty="0"/>
              <a:t>9/4/20XX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20957ADB-410A-48BE-AA95-3A708314B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112591B-8032-4FDF-9B26-8F505642C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45221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42F4163-FF9F-453F-99BB-82B8FDB0A1F9}"/>
              </a:ext>
            </a:extLst>
          </p:cNvPr>
          <p:cNvSpPr/>
          <p:nvPr userDrawn="1"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D9F91D62-7A39-4697-A73D-908DBA590EF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422392" y="2798064"/>
            <a:ext cx="1463040" cy="1481328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10" name="Picture Placeholder 14">
            <a:extLst>
              <a:ext uri="{FF2B5EF4-FFF2-40B4-BE49-F238E27FC236}">
                <a16:creationId xmlns:a16="http://schemas.microsoft.com/office/drawing/2014/main" id="{687A7A61-F904-44E0-837C-FB357932BC1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76072" y="2798064"/>
            <a:ext cx="1463040" cy="1481328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16" name="Picture Placeholder 14">
            <a:extLst>
              <a:ext uri="{FF2B5EF4-FFF2-40B4-BE49-F238E27FC236}">
                <a16:creationId xmlns:a16="http://schemas.microsoft.com/office/drawing/2014/main" id="{6B8374DB-2C54-426F-9768-7B838BE1F98D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7845552" y="2798064"/>
            <a:ext cx="1463040" cy="1481328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6763C05-47FB-4725-A20D-066889246220}"/>
              </a:ext>
            </a:extLst>
          </p:cNvPr>
          <p:cNvSpPr/>
          <p:nvPr userDrawn="1"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9EDC39EC-C00D-4DE8-8828-E0E5AD579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2" name="Picture Placeholder 14">
            <a:extLst>
              <a:ext uri="{FF2B5EF4-FFF2-40B4-BE49-F238E27FC236}">
                <a16:creationId xmlns:a16="http://schemas.microsoft.com/office/drawing/2014/main" id="{AC393A50-B0FA-44B0-850A-6E748DECA20A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2999232" y="2798064"/>
            <a:ext cx="1463040" cy="1481328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33" name="Picture Placeholder 14">
            <a:extLst>
              <a:ext uri="{FF2B5EF4-FFF2-40B4-BE49-F238E27FC236}">
                <a16:creationId xmlns:a16="http://schemas.microsoft.com/office/drawing/2014/main" id="{C19D18E3-AE27-4902-A5E1-1E388C8CA886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10268712" y="2798064"/>
            <a:ext cx="1463040" cy="1481328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C4A1E4D4-19E0-496B-BBAF-99A720781C00}"/>
              </a:ext>
            </a:extLst>
          </p:cNvPr>
          <p:cNvSpPr>
            <a:spLocks noGrp="1"/>
          </p:cNvSpPr>
          <p:nvPr>
            <p:ph type="dt" sz="half" idx="32"/>
          </p:nvPr>
        </p:nvSpPr>
        <p:spPr>
          <a:xfrm>
            <a:off x="905256" y="6356350"/>
            <a:ext cx="2743200" cy="365125"/>
          </a:xfrm>
        </p:spPr>
        <p:txBody>
          <a:bodyPr/>
          <a:lstStyle/>
          <a:p>
            <a:r>
              <a:rPr lang="en-US" dirty="0"/>
              <a:t>9/4/20XX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D0281C10-EAAA-4F45-8CC9-87F9F9116C21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389175D6-43FD-42A2-8595-893FC3BFCDF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A65A5C87-DF58-40C8-B092-1DE63DB4547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7" name="Text Placeholder 35">
            <a:extLst>
              <a:ext uri="{FF2B5EF4-FFF2-40B4-BE49-F238E27FC236}">
                <a16:creationId xmlns:a16="http://schemas.microsoft.com/office/drawing/2014/main" id="{28F74B10-F76D-4BBB-A284-01D5A0DF8BCB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5431536" y="4489704"/>
            <a:ext cx="1462088" cy="64928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Name</a:t>
            </a:r>
          </a:p>
          <a:p>
            <a:pPr lvl="1"/>
            <a:r>
              <a:rPr lang="en-US" dirty="0"/>
              <a:t>Title</a:t>
            </a:r>
          </a:p>
        </p:txBody>
      </p:sp>
      <p:sp>
        <p:nvSpPr>
          <p:cNvPr id="38" name="Text Placeholder 35">
            <a:extLst>
              <a:ext uri="{FF2B5EF4-FFF2-40B4-BE49-F238E27FC236}">
                <a16:creationId xmlns:a16="http://schemas.microsoft.com/office/drawing/2014/main" id="{BD245DC2-6D7B-4AEE-B8EE-0D0E473AFFF5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845552" y="4489704"/>
            <a:ext cx="1462088" cy="64928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Name</a:t>
            </a:r>
          </a:p>
          <a:p>
            <a:pPr lvl="1"/>
            <a:r>
              <a:rPr lang="en-US" dirty="0"/>
              <a:t>Title</a:t>
            </a:r>
          </a:p>
        </p:txBody>
      </p:sp>
      <p:sp>
        <p:nvSpPr>
          <p:cNvPr id="39" name="Text Placeholder 35">
            <a:extLst>
              <a:ext uri="{FF2B5EF4-FFF2-40B4-BE49-F238E27FC236}">
                <a16:creationId xmlns:a16="http://schemas.microsoft.com/office/drawing/2014/main" id="{28069EAF-8C82-49CC-8A38-2ACAD26F7DE9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0268712" y="4489704"/>
            <a:ext cx="1462088" cy="64928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Name</a:t>
            </a:r>
          </a:p>
          <a:p>
            <a:pPr lvl="1"/>
            <a:r>
              <a:rPr lang="en-US" dirty="0"/>
              <a:t>Title</a:t>
            </a:r>
          </a:p>
        </p:txBody>
      </p:sp>
      <p:sp>
        <p:nvSpPr>
          <p:cNvPr id="40" name="Text Placeholder 35">
            <a:extLst>
              <a:ext uri="{FF2B5EF4-FFF2-40B4-BE49-F238E27FC236}">
                <a16:creationId xmlns:a16="http://schemas.microsoft.com/office/drawing/2014/main" id="{DAA3B1CD-59B3-4B73-B91A-88CED1D8FDD6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94360" y="4489704"/>
            <a:ext cx="1462088" cy="64928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Name</a:t>
            </a:r>
          </a:p>
          <a:p>
            <a:pPr lvl="1"/>
            <a:r>
              <a:rPr lang="en-US" dirty="0"/>
              <a:t>Title</a:t>
            </a:r>
          </a:p>
        </p:txBody>
      </p:sp>
      <p:sp>
        <p:nvSpPr>
          <p:cNvPr id="41" name="Text Placeholder 35">
            <a:extLst>
              <a:ext uri="{FF2B5EF4-FFF2-40B4-BE49-F238E27FC236}">
                <a16:creationId xmlns:a16="http://schemas.microsoft.com/office/drawing/2014/main" id="{C1FED6B0-DEB7-46E3-8038-FE6788AC24A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008376" y="4489704"/>
            <a:ext cx="1462088" cy="64928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Name</a:t>
            </a:r>
          </a:p>
          <a:p>
            <a:pPr lvl="1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4315117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05256" y="6356350"/>
            <a:ext cx="2743200" cy="365125"/>
          </a:xfrm>
        </p:spPr>
        <p:txBody>
          <a:bodyPr/>
          <a:lstStyle/>
          <a:p>
            <a:r>
              <a:rPr lang="en-US" dirty="0"/>
              <a:t>9/4/20XX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6934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 userDrawn="1"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6072" y="2372650"/>
            <a:ext cx="329184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6072" y="3203688"/>
            <a:ext cx="3291840" cy="2968512"/>
          </a:xfrm>
        </p:spPr>
        <p:txBody>
          <a:bodyPr/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507992" y="2372650"/>
            <a:ext cx="329184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507992" y="3203687"/>
            <a:ext cx="3291840" cy="2968511"/>
          </a:xfrm>
        </p:spPr>
        <p:txBody>
          <a:bodyPr/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05256" y="6356350"/>
            <a:ext cx="2743200" cy="365125"/>
          </a:xfrm>
        </p:spPr>
        <p:txBody>
          <a:bodyPr/>
          <a:lstStyle/>
          <a:p>
            <a:r>
              <a:rPr lang="en-US" dirty="0"/>
              <a:t>9/4/20XX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CE04853A-B5A7-418B-B49F-E718136614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439912" y="2372650"/>
            <a:ext cx="329184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D08E5547-BBB9-4D87-A012-6BC6B133086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439912" y="3203687"/>
            <a:ext cx="3291840" cy="2968511"/>
          </a:xfrm>
        </p:spPr>
        <p:txBody>
          <a:bodyPr/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22610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9/4/20XX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5A5C87-DF58-40C8-B092-1DE63DB4547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5134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30" r:id="rId2"/>
    <p:sldLayoutId id="2147483731" r:id="rId3"/>
    <p:sldLayoutId id="2147483723" r:id="rId4"/>
    <p:sldLayoutId id="2147483722" r:id="rId5"/>
    <p:sldLayoutId id="2147483732" r:id="rId6"/>
    <p:sldLayoutId id="2147483736" r:id="rId7"/>
    <p:sldLayoutId id="2147483725" r:id="rId8"/>
    <p:sldLayoutId id="2147483733" r:id="rId9"/>
    <p:sldLayoutId id="2147483734" r:id="rId10"/>
    <p:sldLayoutId id="2147483735" r:id="rId11"/>
    <p:sldLayoutId id="2147483726" r:id="rId12"/>
    <p:sldLayoutId id="2147483727" r:id="rId13"/>
    <p:sldLayoutId id="2147483728" r:id="rId14"/>
    <p:sldLayoutId id="2147483729" r:id="rId15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63500" sx="102000" sy="102000" algn="ctr" rotWithShape="0">
              <a:schemeClr val="bg1">
                <a:lumMod val="8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9C45F024-2468-4D8A-9E11-BB2B1E0A3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0D9D20-B4BB-42AA-8DDD-68CC9F1D95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99615"/>
            <a:ext cx="9144000" cy="2764028"/>
          </a:xfrm>
        </p:spPr>
        <p:txBody>
          <a:bodyPr anchor="ctr">
            <a:normAutofit/>
          </a:bodyPr>
          <a:lstStyle/>
          <a:p>
            <a:r>
              <a:rPr lang="bg-BG" sz="6100" b="1" dirty="0"/>
              <a:t>Автоматизирана система за хранене на</a:t>
            </a:r>
            <a:br>
              <a:rPr lang="bg-BG" sz="6100" b="1" dirty="0"/>
            </a:br>
            <a:r>
              <a:rPr lang="bg-BG" sz="6100" b="1" dirty="0"/>
              <a:t>домашни любимци</a:t>
            </a:r>
            <a:endParaRPr lang="en-US" sz="61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9E8FDB-60EE-45AE-BB89-9A561A61C2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66912" y="5353042"/>
            <a:ext cx="8258176" cy="915559"/>
          </a:xfrm>
        </p:spPr>
        <p:txBody>
          <a:bodyPr anchor="ctr">
            <a:normAutofit/>
          </a:bodyPr>
          <a:lstStyle/>
          <a:p>
            <a:pPr>
              <a:lnSpc>
                <a:spcPts val="1800"/>
              </a:lnSpc>
            </a:pPr>
            <a:r>
              <a:rPr lang="bg-BG" sz="2400" i="1" dirty="0"/>
              <a:t>Дипломант: Виктория Радкова, ИСН, 471220010</a:t>
            </a:r>
            <a:endParaRPr lang="en-US" sz="2400" i="1" dirty="0"/>
          </a:p>
          <a:p>
            <a:pPr>
              <a:lnSpc>
                <a:spcPts val="1800"/>
              </a:lnSpc>
            </a:pPr>
            <a:r>
              <a:rPr lang="bg-BG" sz="2400" i="1" dirty="0"/>
              <a:t>Дипломен ръководител: доц. д-р Златко Захариев</a:t>
            </a:r>
            <a:endParaRPr lang="en-US" sz="2400" i="1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183902"/>
            <a:ext cx="4754880" cy="274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33737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01C14-7F4D-4D43-AB31-14E1B4AA1C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1078992"/>
            <a:ext cx="4226480" cy="1536192"/>
          </a:xfrm>
        </p:spPr>
        <p:txBody>
          <a:bodyPr>
            <a:noAutofit/>
          </a:bodyPr>
          <a:lstStyle/>
          <a:p>
            <a:r>
              <a:rPr lang="bg-BG" sz="3200" dirty="0"/>
              <a:t>Автоматизираните системи за хранене на домашни любимци</a:t>
            </a:r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141C1E-7FB9-4FD0-9195-B9ADFD18AD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3355848"/>
            <a:ext cx="4380593" cy="2825496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2600" dirty="0"/>
              <a:t>Удобство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2600" dirty="0"/>
              <a:t>Надеждност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2600" dirty="0"/>
              <a:t>Прецизност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600" dirty="0"/>
          </a:p>
        </p:txBody>
      </p:sp>
      <p:pic>
        <p:nvPicPr>
          <p:cNvPr id="5" name="Content Placeholder 13" descr="A dog sitting on the floor next to a food bowl&#10;&#10;Description automatically generated">
            <a:extLst>
              <a:ext uri="{FF2B5EF4-FFF2-40B4-BE49-F238E27FC236}">
                <a16:creationId xmlns:a16="http://schemas.microsoft.com/office/drawing/2014/main" id="{5D2B6E26-78CB-8EB5-EDFF-9D5DBF7229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140" r="-1" b="-1"/>
          <a:stretch/>
        </p:blipFill>
        <p:spPr>
          <a:xfrm>
            <a:off x="5124450" y="634382"/>
            <a:ext cx="6657213" cy="5495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1377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209E4-B947-4446-AD42-C1B3A0C1F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Реализация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D7F57BF9-5B99-4D8E-9855-18C6FD7BB0EE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499118" y="1789181"/>
            <a:ext cx="4937760" cy="823912"/>
          </a:xfrm>
        </p:spPr>
        <p:txBody>
          <a:bodyPr/>
          <a:lstStyle/>
          <a:p>
            <a:r>
              <a:rPr lang="bg-BG" dirty="0"/>
              <a:t>Хардуер</a:t>
            </a:r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8891D156-FB7C-4C78-B73A-E34105B8EEC6}"/>
              </a:ext>
            </a:extLst>
          </p:cNvPr>
          <p:cNvSpPr>
            <a:spLocks noGrp="1"/>
          </p:cNvSpPr>
          <p:nvPr>
            <p:ph type="body" idx="3"/>
          </p:nvPr>
        </p:nvSpPr>
        <p:spPr>
          <a:xfrm>
            <a:off x="499118" y="4427481"/>
            <a:ext cx="4937760" cy="823912"/>
          </a:xfrm>
        </p:spPr>
        <p:txBody>
          <a:bodyPr/>
          <a:lstStyle/>
          <a:p>
            <a:r>
              <a:rPr lang="bg-BG" dirty="0"/>
              <a:t>Софтуер</a:t>
            </a:r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3D88E8B5-C20C-47A1-9C22-B545284DA4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9118" y="2620219"/>
            <a:ext cx="4937760" cy="2013426"/>
          </a:xfrm>
        </p:spPr>
        <p:txBody>
          <a:bodyPr>
            <a:normAutofit/>
          </a:bodyPr>
          <a:lstStyle/>
          <a:p>
            <a:r>
              <a:rPr lang="bg-BG" sz="2200" dirty="0"/>
              <a:t>Микроконтролер </a:t>
            </a:r>
            <a:r>
              <a:rPr lang="en-US" sz="2200" dirty="0"/>
              <a:t>Raspberry Pi</a:t>
            </a:r>
          </a:p>
          <a:p>
            <a:r>
              <a:rPr lang="bg-BG" sz="2200" dirty="0"/>
              <a:t>Серво мотор</a:t>
            </a:r>
          </a:p>
          <a:p>
            <a:r>
              <a:rPr lang="bg-BG" sz="2200" dirty="0"/>
              <a:t>Захранване</a:t>
            </a:r>
          </a:p>
          <a:p>
            <a:r>
              <a:rPr lang="bg-BG" sz="2200" dirty="0"/>
              <a:t>Кабели</a:t>
            </a:r>
            <a:endParaRPr lang="en-US" sz="2200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E205B217-8183-4076-A009-A93B01FC37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99118" y="5258518"/>
            <a:ext cx="4937760" cy="957245"/>
          </a:xfrm>
        </p:spPr>
        <p:txBody>
          <a:bodyPr>
            <a:normAutofit/>
          </a:bodyPr>
          <a:lstStyle/>
          <a:p>
            <a:r>
              <a:rPr lang="en-US" sz="2200" dirty="0"/>
              <a:t>IoT </a:t>
            </a:r>
            <a:r>
              <a:rPr lang="bg-BG" sz="2200" dirty="0"/>
              <a:t>платформата </a:t>
            </a:r>
            <a:r>
              <a:rPr lang="en-US" sz="2200" dirty="0"/>
              <a:t>Blynk</a:t>
            </a:r>
          </a:p>
          <a:p>
            <a:r>
              <a:rPr lang="en-US" sz="2200" dirty="0"/>
              <a:t>Python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4D66B6-4FC0-CA42-844F-A72D51F154F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6343" y="2146618"/>
            <a:ext cx="7026539" cy="431514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306653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01C14-7F4D-4D43-AB31-14E1B4AA1C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1078992"/>
            <a:ext cx="4884026" cy="1536192"/>
          </a:xfrm>
        </p:spPr>
        <p:txBody>
          <a:bodyPr/>
          <a:lstStyle/>
          <a:p>
            <a:r>
              <a:rPr lang="bg-BG" dirty="0"/>
              <a:t>Начин на</a:t>
            </a:r>
            <a:br>
              <a:rPr lang="bg-BG" dirty="0"/>
            </a:br>
            <a:r>
              <a:rPr lang="bg-BG" dirty="0"/>
              <a:t>работа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141C1E-7FB9-4FD0-9195-B9ADFD18AD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3355848"/>
            <a:ext cx="3999992" cy="2825496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bg-BG" sz="2600" dirty="0"/>
              <a:t>Контейнер за храна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bg-BG" sz="2600" dirty="0"/>
              <a:t>Фуния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bg-BG" sz="2600" dirty="0"/>
              <a:t>Дозиращ механизъм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bg-BG" sz="2600" dirty="0"/>
              <a:t>Улей</a:t>
            </a:r>
          </a:p>
        </p:txBody>
      </p:sp>
      <p:pic>
        <p:nvPicPr>
          <p:cNvPr id="5" name="Picture Placeholder 10">
            <a:extLst>
              <a:ext uri="{FF2B5EF4-FFF2-40B4-BE49-F238E27FC236}">
                <a16:creationId xmlns:a16="http://schemas.microsoft.com/office/drawing/2014/main" id="{350B9D24-3C07-2695-5CE4-F5B0912A389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515" r="1515"/>
          <a:stretch/>
        </p:blipFill>
        <p:spPr>
          <a:xfrm>
            <a:off x="7285791" y="275727"/>
            <a:ext cx="4586594" cy="6306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2343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01C14-7F4D-4D43-AB31-14E1B4AA1C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1078992"/>
            <a:ext cx="4083628" cy="1536192"/>
          </a:xfrm>
        </p:spPr>
        <p:txBody>
          <a:bodyPr/>
          <a:lstStyle/>
          <a:p>
            <a:r>
              <a:rPr lang="bg-BG" dirty="0"/>
              <a:t>Мобилно приложение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141C1E-7FB9-4FD0-9195-B9ADFD18AD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3355848"/>
            <a:ext cx="4764231" cy="2825496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2400" dirty="0"/>
              <a:t>Автоматичен и ръчен режим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2400" dirty="0"/>
              <a:t>Настройка на часове за хранене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2400" dirty="0"/>
              <a:t>Количество храна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2400" dirty="0"/>
              <a:t>История на храненията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2400" dirty="0"/>
              <a:t>Известия</a:t>
            </a:r>
            <a:endParaRPr lang="en-US" sz="24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97CEFBB-EE8F-D6C8-5248-23E944204B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6879" y="279400"/>
            <a:ext cx="3375861" cy="62992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0D917FB-6B74-D4FD-F37E-F895B3E583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52740" y="279400"/>
            <a:ext cx="3296385" cy="629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3846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3B0FAD77-BC9B-4F5F-94D5-AA246F14F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Бъдеща реализация</a:t>
            </a:r>
            <a:endParaRPr lang="en-US" dirty="0"/>
          </a:p>
        </p:txBody>
      </p:sp>
      <p:graphicFrame>
        <p:nvGraphicFramePr>
          <p:cNvPr id="33" name="Diagram 32">
            <a:extLst>
              <a:ext uri="{FF2B5EF4-FFF2-40B4-BE49-F238E27FC236}">
                <a16:creationId xmlns:a16="http://schemas.microsoft.com/office/drawing/2014/main" id="{FBFFF8F2-DAC3-E21A-2B3C-F3624B359CE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68854759"/>
              </p:ext>
            </p:extLst>
          </p:nvPr>
        </p:nvGraphicFramePr>
        <p:xfrm>
          <a:off x="880723" y="2249096"/>
          <a:ext cx="10430553" cy="3916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521308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63500" sx="102000" sy="102000" algn="ctr" rotWithShape="0">
              <a:schemeClr val="bg1">
                <a:lumMod val="8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9C45F024-2468-4D8A-9E11-BB2B1E0A3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0D9D20-B4BB-42AA-8DDD-68CC9F1D95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46986"/>
            <a:ext cx="9144000" cy="2764028"/>
          </a:xfrm>
        </p:spPr>
        <p:txBody>
          <a:bodyPr anchor="ctr">
            <a:normAutofit/>
          </a:bodyPr>
          <a:lstStyle/>
          <a:p>
            <a:r>
              <a:rPr lang="bg-BG" b="1" dirty="0"/>
              <a:t>Благодаря за вниманието!</a:t>
            </a:r>
            <a:endParaRPr lang="en-US" b="1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183902"/>
            <a:ext cx="4754880" cy="274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91563947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ccentBoxVTI">
      <a:dk1>
        <a:srgbClr val="000000"/>
      </a:dk1>
      <a:lt1>
        <a:sysClr val="window" lastClr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DF0A252-5923-47A2-A53A-F9BF7290891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927DC71-2909-427C-BDB0-3E47E210151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90D7697-8E53-4EA8-8CBB-9C19575257BF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AccentBox presentation</Template>
  <TotalTime>1678</TotalTime>
  <Words>148</Words>
  <Application>Microsoft Office PowerPoint</Application>
  <PresentationFormat>Widescreen</PresentationFormat>
  <Paragraphs>39</Paragraphs>
  <Slides>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Avenir Next LT Pro</vt:lpstr>
      <vt:lpstr>Calibri</vt:lpstr>
      <vt:lpstr>Segoe UI</vt:lpstr>
      <vt:lpstr>AccentBoxVTI</vt:lpstr>
      <vt:lpstr>Автоматизирана система за хранене на домашни любимци</vt:lpstr>
      <vt:lpstr>Автоматизираните системи за хранене на домашни любимци</vt:lpstr>
      <vt:lpstr>Реализация</vt:lpstr>
      <vt:lpstr>Начин на работа</vt:lpstr>
      <vt:lpstr>Мобилно приложение</vt:lpstr>
      <vt:lpstr>Бъдеща реализация</vt:lpstr>
      <vt:lpstr>Благодаря за вниманието!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Автоматизирана система за хранене на домашни любимци</dc:title>
  <dc:creator>Radkova, Viktoria</dc:creator>
  <cp:lastModifiedBy>Radkova, Viktoria</cp:lastModifiedBy>
  <cp:revision>1</cp:revision>
  <dcterms:created xsi:type="dcterms:W3CDTF">2024-06-29T13:48:31Z</dcterms:created>
  <dcterms:modified xsi:type="dcterms:W3CDTF">2024-07-01T07:41:24Z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